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sldIdLst>
    <p:sldId id="278" r:id="rId5"/>
    <p:sldId id="279" r:id="rId6"/>
    <p:sldId id="280" r:id="rId7"/>
    <p:sldId id="299" r:id="rId8"/>
    <p:sldId id="300" r:id="rId9"/>
    <p:sldId id="301" r:id="rId10"/>
    <p:sldId id="281" r:id="rId11"/>
    <p:sldId id="302" r:id="rId12"/>
    <p:sldId id="303" r:id="rId13"/>
    <p:sldId id="304" r:id="rId14"/>
    <p:sldId id="305" r:id="rId15"/>
    <p:sldId id="307" r:id="rId16"/>
    <p:sldId id="308" r:id="rId17"/>
    <p:sldId id="310" r:id="rId18"/>
    <p:sldId id="311" r:id="rId19"/>
    <p:sldId id="312" r:id="rId20"/>
    <p:sldId id="297" r:id="rId21"/>
    <p:sldId id="298"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09" autoAdjust="0"/>
  </p:normalViewPr>
  <p:slideViewPr>
    <p:cSldViewPr snapToGrid="0" snapToObjects="1">
      <p:cViewPr varScale="1">
        <p:scale>
          <a:sx n="86" d="100"/>
          <a:sy n="86" d="100"/>
        </p:scale>
        <p:origin x="240"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Катерина Гранат" userId="f5dd12bca48157ee" providerId="LiveId" clId="{CE3E78DB-D3CD-4162-85E9-35793C24B523}"/>
    <pc:docChg chg="undo custSel addSld delSld modSld">
      <pc:chgData name="Катерина Гранат" userId="f5dd12bca48157ee" providerId="LiveId" clId="{CE3E78DB-D3CD-4162-85E9-35793C24B523}" dt="2024-02-21T14:18:28.349" v="1248" actId="20577"/>
      <pc:docMkLst>
        <pc:docMk/>
      </pc:docMkLst>
      <pc:sldChg chg="modSp mod">
        <pc:chgData name="Катерина Гранат" userId="f5dd12bca48157ee" providerId="LiveId" clId="{CE3E78DB-D3CD-4162-85E9-35793C24B523}" dt="2024-02-21T13:16:17.069" v="921" actId="20577"/>
        <pc:sldMkLst>
          <pc:docMk/>
          <pc:sldMk cId="2131568492" sldId="278"/>
        </pc:sldMkLst>
        <pc:spChg chg="mod">
          <ac:chgData name="Катерина Гранат" userId="f5dd12bca48157ee" providerId="LiveId" clId="{CE3E78DB-D3CD-4162-85E9-35793C24B523}" dt="2024-02-21T12:55:19.424" v="681" actId="20577"/>
          <ac:spMkLst>
            <pc:docMk/>
            <pc:sldMk cId="2131568492" sldId="278"/>
            <ac:spMk id="2" creationId="{516860D9-9D47-C0BB-B2B4-4B6F2B36CFCC}"/>
          </ac:spMkLst>
        </pc:spChg>
        <pc:spChg chg="mod">
          <ac:chgData name="Катерина Гранат" userId="f5dd12bca48157ee" providerId="LiveId" clId="{CE3E78DB-D3CD-4162-85E9-35793C24B523}" dt="2024-02-21T13:16:17.069" v="921" actId="20577"/>
          <ac:spMkLst>
            <pc:docMk/>
            <pc:sldMk cId="2131568492" sldId="278"/>
            <ac:spMk id="3" creationId="{86C1060B-300F-3CE3-E5AA-D8E29791C960}"/>
          </ac:spMkLst>
        </pc:spChg>
      </pc:sldChg>
      <pc:sldChg chg="addSp delSp modSp mod chgLayout">
        <pc:chgData name="Катерина Гранат" userId="f5dd12bca48157ee" providerId="LiveId" clId="{CE3E78DB-D3CD-4162-85E9-35793C24B523}" dt="2024-02-21T13:02:05.946" v="759" actId="14100"/>
        <pc:sldMkLst>
          <pc:docMk/>
          <pc:sldMk cId="2651415186" sldId="279"/>
        </pc:sldMkLst>
        <pc:spChg chg="add mod ord">
          <ac:chgData name="Катерина Гранат" userId="f5dd12bca48157ee" providerId="LiveId" clId="{CE3E78DB-D3CD-4162-85E9-35793C24B523}" dt="2024-02-21T13:01:58.547" v="757" actId="1076"/>
          <ac:spMkLst>
            <pc:docMk/>
            <pc:sldMk cId="2651415186" sldId="279"/>
            <ac:spMk id="3" creationId="{1166BC01-1741-FEE9-487B-18DACB4E3137}"/>
          </ac:spMkLst>
        </pc:spChg>
        <pc:spChg chg="mod ord">
          <ac:chgData name="Катерина Гранат" userId="f5dd12bca48157ee" providerId="LiveId" clId="{CE3E78DB-D3CD-4162-85E9-35793C24B523}" dt="2024-02-21T13:02:05.946" v="759" actId="14100"/>
          <ac:spMkLst>
            <pc:docMk/>
            <pc:sldMk cId="2651415186" sldId="279"/>
            <ac:spMk id="5" creationId="{758B480B-D069-9ED0-B033-CCE957C1081F}"/>
          </ac:spMkLst>
        </pc:spChg>
        <pc:picChg chg="add">
          <ac:chgData name="Катерина Гранат" userId="f5dd12bca48157ee" providerId="LiveId" clId="{CE3E78DB-D3CD-4162-85E9-35793C24B523}" dt="2024-02-21T13:00:02.394" v="687"/>
          <ac:picMkLst>
            <pc:docMk/>
            <pc:sldMk cId="2651415186" sldId="279"/>
            <ac:picMk id="2" creationId="{167CFF6F-A35D-BBBA-686A-1DDB238A4433}"/>
          </ac:picMkLst>
        </pc:picChg>
        <pc:picChg chg="del">
          <ac:chgData name="Катерина Гранат" userId="f5dd12bca48157ee" providerId="LiveId" clId="{CE3E78DB-D3CD-4162-85E9-35793C24B523}" dt="2024-02-21T13:00:32.739" v="694" actId="478"/>
          <ac:picMkLst>
            <pc:docMk/>
            <pc:sldMk cId="2651415186" sldId="279"/>
            <ac:picMk id="6" creationId="{368F468E-5DF2-97CA-CF6B-D48A867A51A2}"/>
          </ac:picMkLst>
        </pc:picChg>
        <pc:picChg chg="del">
          <ac:chgData name="Катерина Гранат" userId="f5dd12bca48157ee" providerId="LiveId" clId="{CE3E78DB-D3CD-4162-85E9-35793C24B523}" dt="2024-02-21T13:00:04.383" v="688" actId="478"/>
          <ac:picMkLst>
            <pc:docMk/>
            <pc:sldMk cId="2651415186" sldId="279"/>
            <ac:picMk id="1026" creationId="{0DBD5374-FA71-8297-CBC3-8ADB2B9BE926}"/>
          </ac:picMkLst>
        </pc:picChg>
        <pc:picChg chg="add mod">
          <ac:chgData name="Катерина Гранат" userId="f5dd12bca48157ee" providerId="LiveId" clId="{CE3E78DB-D3CD-4162-85E9-35793C24B523}" dt="2024-02-21T13:00:39.594" v="696" actId="1076"/>
          <ac:picMkLst>
            <pc:docMk/>
            <pc:sldMk cId="2651415186" sldId="279"/>
            <ac:picMk id="1028" creationId="{E33C30DA-6AE5-23AE-2F82-BE9796146DE1}"/>
          </ac:picMkLst>
        </pc:picChg>
      </pc:sldChg>
      <pc:sldChg chg="addSp delSp modSp mod modClrScheme chgLayout">
        <pc:chgData name="Катерина Гранат" userId="f5dd12bca48157ee" providerId="LiveId" clId="{CE3E78DB-D3CD-4162-85E9-35793C24B523}" dt="2024-02-21T13:16:46.332" v="922" actId="1582"/>
        <pc:sldMkLst>
          <pc:docMk/>
          <pc:sldMk cId="2194662893" sldId="280"/>
        </pc:sldMkLst>
        <pc:spChg chg="add del mod">
          <ac:chgData name="Катерина Гранат" userId="f5dd12bca48157ee" providerId="LiveId" clId="{CE3E78DB-D3CD-4162-85E9-35793C24B523}" dt="2024-02-21T13:02:17.599" v="760" actId="700"/>
          <ac:spMkLst>
            <pc:docMk/>
            <pc:sldMk cId="2194662893" sldId="280"/>
            <ac:spMk id="2" creationId="{0C637F4D-190E-391F-9675-C0AF84931308}"/>
          </ac:spMkLst>
        </pc:spChg>
        <pc:spChg chg="add mod ord">
          <ac:chgData name="Катерина Гранат" userId="f5dd12bca48157ee" providerId="LiveId" clId="{CE3E78DB-D3CD-4162-85E9-35793C24B523}" dt="2024-02-21T13:15:47.351" v="913" actId="313"/>
          <ac:spMkLst>
            <pc:docMk/>
            <pc:sldMk cId="2194662893" sldId="280"/>
            <ac:spMk id="3" creationId="{1B0049FD-3EBF-1780-858C-393C5F9941CE}"/>
          </ac:spMkLst>
        </pc:spChg>
        <pc:spChg chg="add mod ord">
          <ac:chgData name="Катерина Гранат" userId="f5dd12bca48157ee" providerId="LiveId" clId="{CE3E78DB-D3CD-4162-85E9-35793C24B523}" dt="2024-02-21T13:15:33.644" v="912" actId="14100"/>
          <ac:spMkLst>
            <pc:docMk/>
            <pc:sldMk cId="2194662893" sldId="280"/>
            <ac:spMk id="4" creationId="{3F9286A4-3596-2791-B59B-D6F375889B18}"/>
          </ac:spMkLst>
        </pc:spChg>
        <pc:spChg chg="add mod">
          <ac:chgData name="Катерина Гранат" userId="f5dd12bca48157ee" providerId="LiveId" clId="{CE3E78DB-D3CD-4162-85E9-35793C24B523}" dt="2024-02-21T13:16:46.332" v="922" actId="1582"/>
          <ac:spMkLst>
            <pc:docMk/>
            <pc:sldMk cId="2194662893" sldId="280"/>
            <ac:spMk id="7" creationId="{B3B5C4CB-12F6-1B8A-C647-C8445460C650}"/>
          </ac:spMkLst>
        </pc:spChg>
        <pc:spChg chg="add del mod ord">
          <ac:chgData name="Катерина Гранат" userId="f5dd12bca48157ee" providerId="LiveId" clId="{CE3E78DB-D3CD-4162-85E9-35793C24B523}" dt="2024-02-21T13:11:09.171" v="827" actId="700"/>
          <ac:spMkLst>
            <pc:docMk/>
            <pc:sldMk cId="2194662893" sldId="280"/>
            <ac:spMk id="8" creationId="{8B652AA9-8C88-355D-948B-9F7EA056E722}"/>
          </ac:spMkLst>
        </pc:spChg>
        <pc:spChg chg="add del mod ord">
          <ac:chgData name="Катерина Гранат" userId="f5dd12bca48157ee" providerId="LiveId" clId="{CE3E78DB-D3CD-4162-85E9-35793C24B523}" dt="2024-02-21T13:11:09.171" v="827" actId="700"/>
          <ac:spMkLst>
            <pc:docMk/>
            <pc:sldMk cId="2194662893" sldId="280"/>
            <ac:spMk id="9" creationId="{F121E7FF-2C69-D842-433C-5032D8A1E863}"/>
          </ac:spMkLst>
        </pc:spChg>
        <pc:spChg chg="add del mod ord">
          <ac:chgData name="Катерина Гранат" userId="f5dd12bca48157ee" providerId="LiveId" clId="{CE3E78DB-D3CD-4162-85E9-35793C24B523}" dt="2024-02-21T13:11:09.171" v="827" actId="700"/>
          <ac:spMkLst>
            <pc:docMk/>
            <pc:sldMk cId="2194662893" sldId="280"/>
            <ac:spMk id="10" creationId="{501F142A-3F85-9DC7-273F-5368D2CB6D9A}"/>
          </ac:spMkLst>
        </pc:spChg>
        <pc:spChg chg="del mod">
          <ac:chgData name="Катерина Гранат" userId="f5dd12bca48157ee" providerId="LiveId" clId="{CE3E78DB-D3CD-4162-85E9-35793C24B523}" dt="2024-02-21T13:01:02.941" v="699" actId="478"/>
          <ac:spMkLst>
            <pc:docMk/>
            <pc:sldMk cId="2194662893" sldId="280"/>
            <ac:spMk id="24" creationId="{FF04DB67-B80E-C8AB-8BB8-B48D94AD06D4}"/>
          </ac:spMkLst>
        </pc:spChg>
        <pc:picChg chg="add mod modCrop">
          <ac:chgData name="Катерина Гранат" userId="f5dd12bca48157ee" providerId="LiveId" clId="{CE3E78DB-D3CD-4162-85E9-35793C24B523}" dt="2024-02-21T13:11:50.055" v="837" actId="732"/>
          <ac:picMkLst>
            <pc:docMk/>
            <pc:sldMk cId="2194662893" sldId="280"/>
            <ac:picMk id="6" creationId="{9CD50D2A-566F-A18F-D9AD-B7FE42FDEA1B}"/>
          </ac:picMkLst>
        </pc:picChg>
        <pc:picChg chg="del">
          <ac:chgData name="Катерина Гранат" userId="f5dd12bca48157ee" providerId="LiveId" clId="{CE3E78DB-D3CD-4162-85E9-35793C24B523}" dt="2024-02-21T13:01:02.941" v="699" actId="478"/>
          <ac:picMkLst>
            <pc:docMk/>
            <pc:sldMk cId="2194662893" sldId="280"/>
            <ac:picMk id="2052" creationId="{015850FE-12D0-6395-ADFB-66EBC2A44799}"/>
          </ac:picMkLst>
        </pc:picChg>
        <pc:picChg chg="del">
          <ac:chgData name="Катерина Гранат" userId="f5dd12bca48157ee" providerId="LiveId" clId="{CE3E78DB-D3CD-4162-85E9-35793C24B523}" dt="2024-02-21T13:01:02.941" v="699" actId="478"/>
          <ac:picMkLst>
            <pc:docMk/>
            <pc:sldMk cId="2194662893" sldId="280"/>
            <ac:picMk id="2054" creationId="{96A1D8CF-C6CA-35E1-27AE-8C84D27905E8}"/>
          </ac:picMkLst>
        </pc:picChg>
      </pc:sldChg>
      <pc:sldChg chg="addSp delSp modSp mod modClrScheme chgLayout">
        <pc:chgData name="Катерина Гранат" userId="f5dd12bca48157ee" providerId="LiveId" clId="{CE3E78DB-D3CD-4162-85E9-35793C24B523}" dt="2024-02-21T13:32:11.145" v="1012" actId="478"/>
        <pc:sldMkLst>
          <pc:docMk/>
          <pc:sldMk cId="3056744134" sldId="281"/>
        </pc:sldMkLst>
        <pc:spChg chg="del mod ord">
          <ac:chgData name="Катерина Гранат" userId="f5dd12bca48157ee" providerId="LiveId" clId="{CE3E78DB-D3CD-4162-85E9-35793C24B523}" dt="2024-02-07T12:12:40.780" v="0" actId="700"/>
          <ac:spMkLst>
            <pc:docMk/>
            <pc:sldMk cId="3056744134" sldId="281"/>
            <ac:spMk id="2" creationId="{2E35AC32-E3F0-2A48-57F7-9E1B19FB82F2}"/>
          </ac:spMkLst>
        </pc:spChg>
        <pc:spChg chg="add del mod">
          <ac:chgData name="Катерина Гранат" userId="f5dd12bca48157ee" providerId="LiveId" clId="{CE3E78DB-D3CD-4162-85E9-35793C24B523}" dt="2024-02-21T13:17:37.889" v="925" actId="478"/>
          <ac:spMkLst>
            <pc:docMk/>
            <pc:sldMk cId="3056744134" sldId="281"/>
            <ac:spMk id="3" creationId="{2AD6FBCE-0C97-A4A7-812C-6310976E1133}"/>
          </ac:spMkLst>
        </pc:spChg>
        <pc:spChg chg="del mod ord">
          <ac:chgData name="Катерина Гранат" userId="f5dd12bca48157ee" providerId="LiveId" clId="{CE3E78DB-D3CD-4162-85E9-35793C24B523}" dt="2024-02-07T12:12:40.780" v="0" actId="700"/>
          <ac:spMkLst>
            <pc:docMk/>
            <pc:sldMk cId="3056744134" sldId="281"/>
            <ac:spMk id="3" creationId="{D2AD04B8-F0CE-B5D1-0B12-94DCC9F63826}"/>
          </ac:spMkLst>
        </pc:spChg>
        <pc:spChg chg="del mod ord">
          <ac:chgData name="Катерина Гранат" userId="f5dd12bca48157ee" providerId="LiveId" clId="{CE3E78DB-D3CD-4162-85E9-35793C24B523}" dt="2024-02-07T12:13:37.271" v="14" actId="478"/>
          <ac:spMkLst>
            <pc:docMk/>
            <pc:sldMk cId="3056744134" sldId="281"/>
            <ac:spMk id="4" creationId="{C7F054F6-3193-8500-9B08-9CC180A4E613}"/>
          </ac:spMkLst>
        </pc:spChg>
        <pc:spChg chg="del mod ord">
          <ac:chgData name="Катерина Гранат" userId="f5dd12bca48157ee" providerId="LiveId" clId="{CE3E78DB-D3CD-4162-85E9-35793C24B523}" dt="2024-02-21T13:19:34.313" v="952" actId="478"/>
          <ac:spMkLst>
            <pc:docMk/>
            <pc:sldMk cId="3056744134" sldId="281"/>
            <ac:spMk id="5" creationId="{EB38E725-C817-8765-3868-8DCE01036AA9}"/>
          </ac:spMkLst>
        </pc:spChg>
        <pc:spChg chg="add del mod ord">
          <ac:chgData name="Катерина Гранат" userId="f5dd12bca48157ee" providerId="LiveId" clId="{CE3E78DB-D3CD-4162-85E9-35793C24B523}" dt="2024-02-21T13:17:42.369" v="927" actId="478"/>
          <ac:spMkLst>
            <pc:docMk/>
            <pc:sldMk cId="3056744134" sldId="281"/>
            <ac:spMk id="6" creationId="{008042EB-D9E5-1D48-4897-4671364BD3BA}"/>
          </ac:spMkLst>
        </pc:spChg>
        <pc:spChg chg="add del mod ord">
          <ac:chgData name="Катерина Гранат" userId="f5dd12bca48157ee" providerId="LiveId" clId="{CE3E78DB-D3CD-4162-85E9-35793C24B523}" dt="2024-02-21T13:17:34.912" v="924" actId="478"/>
          <ac:spMkLst>
            <pc:docMk/>
            <pc:sldMk cId="3056744134" sldId="281"/>
            <ac:spMk id="7" creationId="{4BF8817B-3385-F141-5A20-F7112570D193}"/>
          </ac:spMkLst>
        </pc:spChg>
        <pc:spChg chg="add">
          <ac:chgData name="Катерина Гранат" userId="f5dd12bca48157ee" providerId="LiveId" clId="{CE3E78DB-D3CD-4162-85E9-35793C24B523}" dt="2024-02-07T12:14:23.528" v="15"/>
          <ac:spMkLst>
            <pc:docMk/>
            <pc:sldMk cId="3056744134" sldId="281"/>
            <ac:spMk id="8" creationId="{09269E8F-9176-EAEC-BCCC-CEBD2CBD6AEA}"/>
          </ac:spMkLst>
        </pc:spChg>
        <pc:spChg chg="add del mod">
          <ac:chgData name="Катерина Гранат" userId="f5dd12bca48157ee" providerId="LiveId" clId="{CE3E78DB-D3CD-4162-85E9-35793C24B523}" dt="2024-02-21T13:17:44.004" v="928" actId="478"/>
          <ac:spMkLst>
            <pc:docMk/>
            <pc:sldMk cId="3056744134" sldId="281"/>
            <ac:spMk id="9" creationId="{939CACF1-0473-F238-A30D-AF5BC1432419}"/>
          </ac:spMkLst>
        </pc:spChg>
        <pc:spChg chg="add del mod">
          <ac:chgData name="Катерина Гранат" userId="f5dd12bca48157ee" providerId="LiveId" clId="{CE3E78DB-D3CD-4162-85E9-35793C24B523}" dt="2024-02-07T12:14:40.852" v="17" actId="478"/>
          <ac:spMkLst>
            <pc:docMk/>
            <pc:sldMk cId="3056744134" sldId="281"/>
            <ac:spMk id="9" creationId="{BD153A50-532F-C27C-1D6E-18B5F0295EF6}"/>
          </ac:spMkLst>
        </pc:spChg>
        <pc:picChg chg="add mod">
          <ac:chgData name="Катерина Гранат" userId="f5dd12bca48157ee" providerId="LiveId" clId="{CE3E78DB-D3CD-4162-85E9-35793C24B523}" dt="2024-02-21T13:20:30.645" v="980" actId="1076"/>
          <ac:picMkLst>
            <pc:docMk/>
            <pc:sldMk cId="3056744134" sldId="281"/>
            <ac:picMk id="11" creationId="{12DD2C0A-88D3-751F-CC0D-225885CE5676}"/>
          </ac:picMkLst>
        </pc:picChg>
        <pc:picChg chg="add mod">
          <ac:chgData name="Катерина Гранат" userId="f5dd12bca48157ee" providerId="LiveId" clId="{CE3E78DB-D3CD-4162-85E9-35793C24B523}" dt="2024-02-21T13:20:38.221" v="984" actId="14100"/>
          <ac:picMkLst>
            <pc:docMk/>
            <pc:sldMk cId="3056744134" sldId="281"/>
            <ac:picMk id="13" creationId="{2B57B60F-C465-0FFB-5437-3D2787542F49}"/>
          </ac:picMkLst>
        </pc:picChg>
        <pc:picChg chg="add mod">
          <ac:chgData name="Катерина Гранат" userId="f5dd12bca48157ee" providerId="LiveId" clId="{CE3E78DB-D3CD-4162-85E9-35793C24B523}" dt="2024-02-21T13:20:27.605" v="978" actId="1076"/>
          <ac:picMkLst>
            <pc:docMk/>
            <pc:sldMk cId="3056744134" sldId="281"/>
            <ac:picMk id="15" creationId="{E80C30DF-CFEC-1BF6-675F-5889B3D72317}"/>
          </ac:picMkLst>
        </pc:picChg>
        <pc:picChg chg="add del">
          <ac:chgData name="Катерина Гранат" userId="f5dd12bca48157ee" providerId="LiveId" clId="{CE3E78DB-D3CD-4162-85E9-35793C24B523}" dt="2024-02-21T13:32:11.145" v="1012" actId="478"/>
          <ac:picMkLst>
            <pc:docMk/>
            <pc:sldMk cId="3056744134" sldId="281"/>
            <ac:picMk id="21" creationId="{3474167B-77BA-801B-24E8-7B7A12B400E8}"/>
          </ac:picMkLst>
        </pc:picChg>
        <pc:picChg chg="add del mod">
          <ac:chgData name="Катерина Гранат" userId="f5dd12bca48157ee" providerId="LiveId" clId="{CE3E78DB-D3CD-4162-85E9-35793C24B523}" dt="2024-02-21T13:32:09.719" v="1011" actId="478"/>
          <ac:picMkLst>
            <pc:docMk/>
            <pc:sldMk cId="3056744134" sldId="281"/>
            <ac:picMk id="23" creationId="{E586E5A3-407D-AE23-F335-37D8135410D3}"/>
          </ac:picMkLst>
        </pc:picChg>
        <pc:picChg chg="add del mod">
          <ac:chgData name="Катерина Гранат" userId="f5dd12bca48157ee" providerId="LiveId" clId="{CE3E78DB-D3CD-4162-85E9-35793C24B523}" dt="2024-02-21T13:32:04.015" v="1010" actId="478"/>
          <ac:picMkLst>
            <pc:docMk/>
            <pc:sldMk cId="3056744134" sldId="281"/>
            <ac:picMk id="25" creationId="{706D1096-043B-40BF-4394-2CEBD2047AAE}"/>
          </ac:picMkLst>
        </pc:picChg>
        <pc:picChg chg="add del mod">
          <ac:chgData name="Катерина Гранат" userId="f5dd12bca48157ee" providerId="LiveId" clId="{CE3E78DB-D3CD-4162-85E9-35793C24B523}" dt="2024-02-21T13:17:40.579" v="926" actId="478"/>
          <ac:picMkLst>
            <pc:docMk/>
            <pc:sldMk cId="3056744134" sldId="281"/>
            <ac:picMk id="1030" creationId="{1EFE8F40-9FD1-6CEF-CD08-28B0405F92C2}"/>
          </ac:picMkLst>
        </pc:picChg>
        <pc:inkChg chg="add">
          <ac:chgData name="Катерина Гранат" userId="f5dd12bca48157ee" providerId="LiveId" clId="{CE3E78DB-D3CD-4162-85E9-35793C24B523}" dt="2024-02-21T13:21:12.125" v="985" actId="9405"/>
          <ac:inkMkLst>
            <pc:docMk/>
            <pc:sldMk cId="3056744134" sldId="281"/>
            <ac:inkMk id="16" creationId="{210DE48D-0B66-FF1D-94CA-92D06DF2241C}"/>
          </ac:inkMkLst>
        </pc:inkChg>
        <pc:inkChg chg="add">
          <ac:chgData name="Катерина Гранат" userId="f5dd12bca48157ee" providerId="LiveId" clId="{CE3E78DB-D3CD-4162-85E9-35793C24B523}" dt="2024-02-21T13:21:15.504" v="986" actId="9405"/>
          <ac:inkMkLst>
            <pc:docMk/>
            <pc:sldMk cId="3056744134" sldId="281"/>
            <ac:inkMk id="17" creationId="{93B409D3-4009-B5EB-2A39-5E264C3E3C29}"/>
          </ac:inkMkLst>
        </pc:inkChg>
        <pc:inkChg chg="add">
          <ac:chgData name="Катерина Гранат" userId="f5dd12bca48157ee" providerId="LiveId" clId="{CE3E78DB-D3CD-4162-85E9-35793C24B523}" dt="2024-02-21T13:21:19.438" v="987" actId="9405"/>
          <ac:inkMkLst>
            <pc:docMk/>
            <pc:sldMk cId="3056744134" sldId="281"/>
            <ac:inkMk id="18" creationId="{F26ECA04-3A6F-4E6B-2AD6-E10BE377E0AD}"/>
          </ac:inkMkLst>
        </pc:inkChg>
        <pc:inkChg chg="add">
          <ac:chgData name="Катерина Гранат" userId="f5dd12bca48157ee" providerId="LiveId" clId="{CE3E78DB-D3CD-4162-85E9-35793C24B523}" dt="2024-02-21T13:21:26.234" v="988" actId="9405"/>
          <ac:inkMkLst>
            <pc:docMk/>
            <pc:sldMk cId="3056744134" sldId="281"/>
            <ac:inkMk id="19" creationId="{90492932-2B15-7EB9-2240-86EFE41D9FE6}"/>
          </ac:inkMkLst>
        </pc:inkChg>
      </pc:sldChg>
      <pc:sldChg chg="addSp delSp modSp new del mod modClrScheme chgLayout">
        <pc:chgData name="Катерина Гранат" userId="f5dd12bca48157ee" providerId="LiveId" clId="{CE3E78DB-D3CD-4162-85E9-35793C24B523}" dt="2024-02-21T13:38:26.341" v="1080" actId="2696"/>
        <pc:sldMkLst>
          <pc:docMk/>
          <pc:sldMk cId="1889543254" sldId="282"/>
        </pc:sldMkLst>
        <pc:spChg chg="del mod ord">
          <ac:chgData name="Катерина Гранат" userId="f5dd12bca48157ee" providerId="LiveId" clId="{CE3E78DB-D3CD-4162-85E9-35793C24B523}" dt="2024-02-07T12:15:14.967" v="23" actId="700"/>
          <ac:spMkLst>
            <pc:docMk/>
            <pc:sldMk cId="1889543254" sldId="282"/>
            <ac:spMk id="2" creationId="{12CCAE8B-600E-7125-22A8-1FBF92DCBABD}"/>
          </ac:spMkLst>
        </pc:spChg>
        <pc:spChg chg="del mod ord">
          <ac:chgData name="Катерина Гранат" userId="f5dd12bca48157ee" providerId="LiveId" clId="{CE3E78DB-D3CD-4162-85E9-35793C24B523}" dt="2024-02-07T12:15:14.967" v="23" actId="700"/>
          <ac:spMkLst>
            <pc:docMk/>
            <pc:sldMk cId="1889543254" sldId="282"/>
            <ac:spMk id="3" creationId="{E0876F99-9930-DF12-06B1-8BA0C8AC2490}"/>
          </ac:spMkLst>
        </pc:spChg>
        <pc:spChg chg="add del mod ord">
          <ac:chgData name="Катерина Гранат" userId="f5dd12bca48157ee" providerId="LiveId" clId="{CE3E78DB-D3CD-4162-85E9-35793C24B523}" dt="2024-02-07T12:15:27.080" v="26" actId="478"/>
          <ac:spMkLst>
            <pc:docMk/>
            <pc:sldMk cId="1889543254" sldId="282"/>
            <ac:spMk id="4" creationId="{D4447C63-758E-C84B-EB27-27E8A7D987A9}"/>
          </ac:spMkLst>
        </pc:spChg>
        <pc:spChg chg="add mod ord">
          <ac:chgData name="Катерина Гранат" userId="f5dd12bca48157ee" providerId="LiveId" clId="{CE3E78DB-D3CD-4162-85E9-35793C24B523}" dt="2024-02-07T12:16:28.588" v="39" actId="1076"/>
          <ac:spMkLst>
            <pc:docMk/>
            <pc:sldMk cId="1889543254" sldId="282"/>
            <ac:spMk id="5" creationId="{4B8FDCE7-A06C-5A28-63BE-0CA33D2F2692}"/>
          </ac:spMkLst>
        </pc:spChg>
        <pc:picChg chg="add mod">
          <ac:chgData name="Катерина Гранат" userId="f5dd12bca48157ee" providerId="LiveId" clId="{CE3E78DB-D3CD-4162-85E9-35793C24B523}" dt="2024-02-07T12:16:23.756" v="37" actId="1076"/>
          <ac:picMkLst>
            <pc:docMk/>
            <pc:sldMk cId="1889543254" sldId="282"/>
            <ac:picMk id="2050" creationId="{7F37CC32-073E-84AB-F6E3-1F00B10C95B1}"/>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157049210" sldId="283"/>
        </pc:sldMkLst>
        <pc:spChg chg="del mod ord">
          <ac:chgData name="Катерина Гранат" userId="f5dd12bca48157ee" providerId="LiveId" clId="{CE3E78DB-D3CD-4162-85E9-35793C24B523}" dt="2024-02-07T12:17:26.279" v="41" actId="700"/>
          <ac:spMkLst>
            <pc:docMk/>
            <pc:sldMk cId="157049210" sldId="283"/>
            <ac:spMk id="2" creationId="{450C4A77-95EC-A52C-8738-66F905475559}"/>
          </ac:spMkLst>
        </pc:spChg>
        <pc:spChg chg="del mod ord">
          <ac:chgData name="Катерина Гранат" userId="f5dd12bca48157ee" providerId="LiveId" clId="{CE3E78DB-D3CD-4162-85E9-35793C24B523}" dt="2024-02-07T12:17:26.279" v="41" actId="700"/>
          <ac:spMkLst>
            <pc:docMk/>
            <pc:sldMk cId="157049210" sldId="283"/>
            <ac:spMk id="3" creationId="{AE24FE95-31B9-2368-4715-C7E2D02F4C2F}"/>
          </ac:spMkLst>
        </pc:spChg>
        <pc:spChg chg="add del mod ord">
          <ac:chgData name="Катерина Гранат" userId="f5dd12bca48157ee" providerId="LiveId" clId="{CE3E78DB-D3CD-4162-85E9-35793C24B523}" dt="2024-02-07T12:17:30.245" v="42" actId="478"/>
          <ac:spMkLst>
            <pc:docMk/>
            <pc:sldMk cId="157049210" sldId="283"/>
            <ac:spMk id="4" creationId="{6E8AE728-DF48-9BE6-542B-B032E5A27C1F}"/>
          </ac:spMkLst>
        </pc:spChg>
        <pc:spChg chg="add mod ord">
          <ac:chgData name="Катерина Гранат" userId="f5dd12bca48157ee" providerId="LiveId" clId="{CE3E78DB-D3CD-4162-85E9-35793C24B523}" dt="2024-02-07T12:20:20.596" v="67" actId="1076"/>
          <ac:spMkLst>
            <pc:docMk/>
            <pc:sldMk cId="157049210" sldId="283"/>
            <ac:spMk id="5" creationId="{EB48FC62-66A4-A284-F75A-B3A464A46715}"/>
          </ac:spMkLst>
        </pc:spChg>
        <pc:spChg chg="add del">
          <ac:chgData name="Катерина Гранат" userId="f5dd12bca48157ee" providerId="LiveId" clId="{CE3E78DB-D3CD-4162-85E9-35793C24B523}" dt="2024-02-07T12:18:22.132" v="53" actId="22"/>
          <ac:spMkLst>
            <pc:docMk/>
            <pc:sldMk cId="157049210" sldId="283"/>
            <ac:spMk id="7" creationId="{8A9B187F-4BF6-631D-EBF0-2557415AA2C7}"/>
          </ac:spMkLst>
        </pc:spChg>
        <pc:spChg chg="add">
          <ac:chgData name="Катерина Гранат" userId="f5dd12bca48157ee" providerId="LiveId" clId="{CE3E78DB-D3CD-4162-85E9-35793C24B523}" dt="2024-02-07T12:19:49.779" v="61"/>
          <ac:spMkLst>
            <pc:docMk/>
            <pc:sldMk cId="157049210" sldId="283"/>
            <ac:spMk id="8" creationId="{A487820E-E2DC-46C7-A8BA-11615583227A}"/>
          </ac:spMkLst>
        </pc:spChg>
        <pc:picChg chg="add del mod">
          <ac:chgData name="Катерина Гранат" userId="f5dd12bca48157ee" providerId="LiveId" clId="{CE3E78DB-D3CD-4162-85E9-35793C24B523}" dt="2024-02-07T12:20:14.455" v="66" actId="478"/>
          <ac:picMkLst>
            <pc:docMk/>
            <pc:sldMk cId="157049210" sldId="283"/>
            <ac:picMk id="9" creationId="{92B776FB-A953-E08C-93B5-4326CB903EC5}"/>
          </ac:picMkLst>
        </pc:picChg>
        <pc:picChg chg="add mod">
          <ac:chgData name="Катерина Гранат" userId="f5dd12bca48157ee" providerId="LiveId" clId="{CE3E78DB-D3CD-4162-85E9-35793C24B523}" dt="2024-02-07T12:20:31.668" v="68" actId="1076"/>
          <ac:picMkLst>
            <pc:docMk/>
            <pc:sldMk cId="157049210" sldId="283"/>
            <ac:picMk id="3074" creationId="{562D5128-070D-A4A7-2CB7-CF8847093BEB}"/>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1866169027" sldId="284"/>
        </pc:sldMkLst>
        <pc:spChg chg="mod ord">
          <ac:chgData name="Катерина Гранат" userId="f5dd12bca48157ee" providerId="LiveId" clId="{CE3E78DB-D3CD-4162-85E9-35793C24B523}" dt="2024-02-07T12:21:51.908" v="92" actId="1076"/>
          <ac:spMkLst>
            <pc:docMk/>
            <pc:sldMk cId="1866169027" sldId="284"/>
            <ac:spMk id="2" creationId="{B24ADA16-FD24-A094-20B5-F645C3DA40D3}"/>
          </ac:spMkLst>
        </pc:spChg>
        <pc:spChg chg="del mod ord">
          <ac:chgData name="Катерина Гранат" userId="f5dd12bca48157ee" providerId="LiveId" clId="{CE3E78DB-D3CD-4162-85E9-35793C24B523}" dt="2024-02-07T12:20:59.269" v="71" actId="700"/>
          <ac:spMkLst>
            <pc:docMk/>
            <pc:sldMk cId="1866169027" sldId="284"/>
            <ac:spMk id="3" creationId="{1ECC1E84-CAC0-7CE2-CCBB-8B8D13A21675}"/>
          </ac:spMkLst>
        </pc:spChg>
        <pc:spChg chg="del mod ord">
          <ac:chgData name="Катерина Гранат" userId="f5dd12bca48157ee" providerId="LiveId" clId="{CE3E78DB-D3CD-4162-85E9-35793C24B523}" dt="2024-02-07T12:21:18.593" v="84" actId="478"/>
          <ac:spMkLst>
            <pc:docMk/>
            <pc:sldMk cId="1866169027" sldId="284"/>
            <ac:spMk id="4" creationId="{316D76EA-5A72-2AEF-72E0-AA9D817DD12A}"/>
          </ac:spMkLst>
        </pc:spChg>
        <pc:spChg chg="mod ord">
          <ac:chgData name="Катерина Гранат" userId="f5dd12bca48157ee" providerId="LiveId" clId="{CE3E78DB-D3CD-4162-85E9-35793C24B523}" dt="2024-02-07T12:20:59.269" v="71" actId="700"/>
          <ac:spMkLst>
            <pc:docMk/>
            <pc:sldMk cId="1866169027" sldId="284"/>
            <ac:spMk id="5" creationId="{5907D9B9-F733-15B6-F367-7C4649370C02}"/>
          </ac:spMkLst>
        </pc:spChg>
        <pc:spChg chg="add del mod ord">
          <ac:chgData name="Катерина Гранат" userId="f5dd12bca48157ee" providerId="LiveId" clId="{CE3E78DB-D3CD-4162-85E9-35793C24B523}" dt="2024-02-07T12:21:20.293" v="85" actId="478"/>
          <ac:spMkLst>
            <pc:docMk/>
            <pc:sldMk cId="1866169027" sldId="284"/>
            <ac:spMk id="6" creationId="{36A6F1AA-E0BD-69C5-7FF1-DBA5AF0A0DE8}"/>
          </ac:spMkLst>
        </pc:spChg>
        <pc:picChg chg="add mod">
          <ac:chgData name="Катерина Гранат" userId="f5dd12bca48157ee" providerId="LiveId" clId="{CE3E78DB-D3CD-4162-85E9-35793C24B523}" dt="2024-02-07T12:22:08.995" v="97"/>
          <ac:picMkLst>
            <pc:docMk/>
            <pc:sldMk cId="1866169027" sldId="284"/>
            <ac:picMk id="7" creationId="{1797049D-DCC7-639F-B3FD-CC5CE3DEDBD3}"/>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3641290939" sldId="285"/>
        </pc:sldMkLst>
        <pc:spChg chg="del mod ord">
          <ac:chgData name="Катерина Гранат" userId="f5dd12bca48157ee" providerId="LiveId" clId="{CE3E78DB-D3CD-4162-85E9-35793C24B523}" dt="2024-02-07T12:22:20.942" v="99" actId="700"/>
          <ac:spMkLst>
            <pc:docMk/>
            <pc:sldMk cId="3641290939" sldId="285"/>
            <ac:spMk id="2" creationId="{F9BB3067-68A3-793D-488E-11E8DC0B5D8D}"/>
          </ac:spMkLst>
        </pc:spChg>
        <pc:spChg chg="del mod ord">
          <ac:chgData name="Катерина Гранат" userId="f5dd12bca48157ee" providerId="LiveId" clId="{CE3E78DB-D3CD-4162-85E9-35793C24B523}" dt="2024-02-07T12:22:20.942" v="99" actId="700"/>
          <ac:spMkLst>
            <pc:docMk/>
            <pc:sldMk cId="3641290939" sldId="285"/>
            <ac:spMk id="3" creationId="{1D37F43A-63FA-9B79-6E94-369D8764CC8D}"/>
          </ac:spMkLst>
        </pc:spChg>
        <pc:spChg chg="add mod ord">
          <ac:chgData name="Катерина Гранат" userId="f5dd12bca48157ee" providerId="LiveId" clId="{CE3E78DB-D3CD-4162-85E9-35793C24B523}" dt="2024-02-07T12:23:43.716" v="121" actId="1076"/>
          <ac:spMkLst>
            <pc:docMk/>
            <pc:sldMk cId="3641290939" sldId="285"/>
            <ac:spMk id="4" creationId="{F98939AD-B953-4B27-9A92-649EBAE0563C}"/>
          </ac:spMkLst>
        </pc:spChg>
        <pc:spChg chg="add mod ord">
          <ac:chgData name="Катерина Гранат" userId="f5dd12bca48157ee" providerId="LiveId" clId="{CE3E78DB-D3CD-4162-85E9-35793C24B523}" dt="2024-02-07T12:24:49.409" v="135" actId="14100"/>
          <ac:spMkLst>
            <pc:docMk/>
            <pc:sldMk cId="3641290939" sldId="285"/>
            <ac:spMk id="5" creationId="{07D95ECD-9473-CE33-E300-2AFC63B5D908}"/>
          </ac:spMkLst>
        </pc:spChg>
        <pc:picChg chg="add mod">
          <ac:chgData name="Катерина Гранат" userId="f5dd12bca48157ee" providerId="LiveId" clId="{CE3E78DB-D3CD-4162-85E9-35793C24B523}" dt="2024-02-07T12:28:37.980" v="185" actId="14100"/>
          <ac:picMkLst>
            <pc:docMk/>
            <pc:sldMk cId="3641290939" sldId="285"/>
            <ac:picMk id="4098" creationId="{55AA03E2-8D82-032B-80B6-829C81940E03}"/>
          </ac:picMkLst>
        </pc:picChg>
        <pc:picChg chg="add mod">
          <ac:chgData name="Катерина Гранат" userId="f5dd12bca48157ee" providerId="LiveId" clId="{CE3E78DB-D3CD-4162-85E9-35793C24B523}" dt="2024-02-07T12:24:49.409" v="135" actId="14100"/>
          <ac:picMkLst>
            <pc:docMk/>
            <pc:sldMk cId="3641290939" sldId="285"/>
            <ac:picMk id="4100" creationId="{13B58A36-75CE-C878-BE49-E37D004EC8B6}"/>
          </ac:picMkLst>
        </pc:picChg>
        <pc:picChg chg="add mod">
          <ac:chgData name="Катерина Гранат" userId="f5dd12bca48157ee" providerId="LiveId" clId="{CE3E78DB-D3CD-4162-85E9-35793C24B523}" dt="2024-02-07T12:28:39.716" v="186" actId="1076"/>
          <ac:picMkLst>
            <pc:docMk/>
            <pc:sldMk cId="3641290939" sldId="285"/>
            <ac:picMk id="4102" creationId="{21285A73-87F4-8152-7A38-FD9E127A09C5}"/>
          </ac:picMkLst>
        </pc:picChg>
        <pc:picChg chg="add mod">
          <ac:chgData name="Катерина Гранат" userId="f5dd12bca48157ee" providerId="LiveId" clId="{CE3E78DB-D3CD-4162-85E9-35793C24B523}" dt="2024-02-07T12:28:30.924" v="181" actId="1076"/>
          <ac:picMkLst>
            <pc:docMk/>
            <pc:sldMk cId="3641290939" sldId="285"/>
            <ac:picMk id="4104" creationId="{E8A42C4B-6FD1-74A4-EB29-737B5F975152}"/>
          </ac:picMkLst>
        </pc:picChg>
        <pc:picChg chg="add mod">
          <ac:chgData name="Катерина Гранат" userId="f5dd12bca48157ee" providerId="LiveId" clId="{CE3E78DB-D3CD-4162-85E9-35793C24B523}" dt="2024-02-07T12:28:29.292" v="180" actId="1076"/>
          <ac:picMkLst>
            <pc:docMk/>
            <pc:sldMk cId="3641290939" sldId="285"/>
            <ac:picMk id="4106" creationId="{42F23BA8-7472-2422-9BB7-7425DE189865}"/>
          </ac:picMkLst>
        </pc:picChg>
      </pc:sldChg>
      <pc:sldChg chg="new del">
        <pc:chgData name="Катерина Гранат" userId="f5dd12bca48157ee" providerId="LiveId" clId="{CE3E78DB-D3CD-4162-85E9-35793C24B523}" dt="2024-02-07T12:28:55.857" v="189" actId="2696"/>
        <pc:sldMkLst>
          <pc:docMk/>
          <pc:sldMk cId="1250605658" sldId="286"/>
        </pc:sldMkLst>
      </pc:sldChg>
      <pc:sldChg chg="addSp delSp modSp add del mod">
        <pc:chgData name="Катерина Гранат" userId="f5dd12bca48157ee" providerId="LiveId" clId="{CE3E78DB-D3CD-4162-85E9-35793C24B523}" dt="2024-02-21T13:38:26.341" v="1080" actId="2696"/>
        <pc:sldMkLst>
          <pc:docMk/>
          <pc:sldMk cId="2474074832" sldId="287"/>
        </pc:sldMkLst>
        <pc:spChg chg="mod">
          <ac:chgData name="Катерина Гранат" userId="f5dd12bca48157ee" providerId="LiveId" clId="{CE3E78DB-D3CD-4162-85E9-35793C24B523}" dt="2024-02-07T12:29:09.572" v="191" actId="14100"/>
          <ac:spMkLst>
            <pc:docMk/>
            <pc:sldMk cId="2474074832" sldId="287"/>
            <ac:spMk id="4" creationId="{DDB4C220-E099-57BF-29B6-25333089096F}"/>
          </ac:spMkLst>
        </pc:spChg>
        <pc:spChg chg="mod">
          <ac:chgData name="Катерина Гранат" userId="f5dd12bca48157ee" providerId="LiveId" clId="{CE3E78DB-D3CD-4162-85E9-35793C24B523}" dt="2024-02-07T12:29:29.502" v="195" actId="113"/>
          <ac:spMkLst>
            <pc:docMk/>
            <pc:sldMk cId="2474074832" sldId="287"/>
            <ac:spMk id="5" creationId="{013A2DC6-8292-3761-F080-D49899949AF5}"/>
          </ac:spMkLst>
        </pc:spChg>
        <pc:picChg chg="del">
          <ac:chgData name="Катерина Гранат" userId="f5dd12bca48157ee" providerId="LiveId" clId="{CE3E78DB-D3CD-4162-85E9-35793C24B523}" dt="2024-02-07T12:30:31.115" v="196" actId="478"/>
          <ac:picMkLst>
            <pc:docMk/>
            <pc:sldMk cId="2474074832" sldId="287"/>
            <ac:picMk id="4098" creationId="{E92BA05E-577F-9A05-711B-DB5F314ED4FF}"/>
          </ac:picMkLst>
        </pc:picChg>
        <pc:picChg chg="del">
          <ac:chgData name="Катерина Гранат" userId="f5dd12bca48157ee" providerId="LiveId" clId="{CE3E78DB-D3CD-4162-85E9-35793C24B523}" dt="2024-02-07T12:30:31.115" v="196" actId="478"/>
          <ac:picMkLst>
            <pc:docMk/>
            <pc:sldMk cId="2474074832" sldId="287"/>
            <ac:picMk id="4102" creationId="{A174CEAB-5E9E-A846-0243-626C835CF28C}"/>
          </ac:picMkLst>
        </pc:picChg>
        <pc:picChg chg="del">
          <ac:chgData name="Катерина Гранат" userId="f5dd12bca48157ee" providerId="LiveId" clId="{CE3E78DB-D3CD-4162-85E9-35793C24B523}" dt="2024-02-07T12:30:31.115" v="196" actId="478"/>
          <ac:picMkLst>
            <pc:docMk/>
            <pc:sldMk cId="2474074832" sldId="287"/>
            <ac:picMk id="4104" creationId="{B98AA3F8-9589-DED1-434C-002BE413474B}"/>
          </ac:picMkLst>
        </pc:picChg>
        <pc:picChg chg="del">
          <ac:chgData name="Катерина Гранат" userId="f5dd12bca48157ee" providerId="LiveId" clId="{CE3E78DB-D3CD-4162-85E9-35793C24B523}" dt="2024-02-07T12:30:31.115" v="196" actId="478"/>
          <ac:picMkLst>
            <pc:docMk/>
            <pc:sldMk cId="2474074832" sldId="287"/>
            <ac:picMk id="4106" creationId="{A8F592BA-6824-0E6F-1887-3E0786F66FE7}"/>
          </ac:picMkLst>
        </pc:picChg>
        <pc:picChg chg="add mod">
          <ac:chgData name="Катерина Гранат" userId="f5dd12bca48157ee" providerId="LiveId" clId="{CE3E78DB-D3CD-4162-85E9-35793C24B523}" dt="2024-02-07T12:31:55.116" v="213" actId="1076"/>
          <ac:picMkLst>
            <pc:docMk/>
            <pc:sldMk cId="2474074832" sldId="287"/>
            <ac:picMk id="6146" creationId="{96F156E2-C1D6-4DB9-13FE-C59A111098D8}"/>
          </ac:picMkLst>
        </pc:picChg>
        <pc:picChg chg="add mod">
          <ac:chgData name="Катерина Гранат" userId="f5dd12bca48157ee" providerId="LiveId" clId="{CE3E78DB-D3CD-4162-85E9-35793C24B523}" dt="2024-02-07T12:31:12.077" v="206" actId="1076"/>
          <ac:picMkLst>
            <pc:docMk/>
            <pc:sldMk cId="2474074832" sldId="287"/>
            <ac:picMk id="6148" creationId="{38B4B9D4-B9D5-0BA9-6475-B30654FEBFCB}"/>
          </ac:picMkLst>
        </pc:picChg>
        <pc:picChg chg="add mod">
          <ac:chgData name="Катерина Гранат" userId="f5dd12bca48157ee" providerId="LiveId" clId="{CE3E78DB-D3CD-4162-85E9-35793C24B523}" dt="2024-02-07T12:31:52.413" v="212" actId="1076"/>
          <ac:picMkLst>
            <pc:docMk/>
            <pc:sldMk cId="2474074832" sldId="287"/>
            <ac:picMk id="6150" creationId="{40CC73D3-BA77-B8CC-6287-E1C59B732F13}"/>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2390171556" sldId="288"/>
        </pc:sldMkLst>
        <pc:spChg chg="mod ord">
          <ac:chgData name="Катерина Гранат" userId="f5dd12bca48157ee" providerId="LiveId" clId="{CE3E78DB-D3CD-4162-85E9-35793C24B523}" dt="2024-02-07T12:36:38.484" v="266" actId="1076"/>
          <ac:spMkLst>
            <pc:docMk/>
            <pc:sldMk cId="2390171556" sldId="288"/>
            <ac:spMk id="2" creationId="{CA7CD724-7A3D-C547-F3E2-9501873C1F60}"/>
          </ac:spMkLst>
        </pc:spChg>
        <pc:spChg chg="del">
          <ac:chgData name="Катерина Гранат" userId="f5dd12bca48157ee" providerId="LiveId" clId="{CE3E78DB-D3CD-4162-85E9-35793C24B523}" dt="2024-02-07T12:32:20.604" v="217" actId="700"/>
          <ac:spMkLst>
            <pc:docMk/>
            <pc:sldMk cId="2390171556" sldId="288"/>
            <ac:spMk id="3" creationId="{E2BC50D0-1F67-6A34-A86E-033BD57EFF2D}"/>
          </ac:spMkLst>
        </pc:spChg>
        <pc:spChg chg="del mod ord">
          <ac:chgData name="Катерина Гранат" userId="f5dd12bca48157ee" providerId="LiveId" clId="{CE3E78DB-D3CD-4162-85E9-35793C24B523}" dt="2024-02-07T12:32:32.800" v="221" actId="478"/>
          <ac:spMkLst>
            <pc:docMk/>
            <pc:sldMk cId="2390171556" sldId="288"/>
            <ac:spMk id="4" creationId="{261C4C6E-E33F-11B6-466F-5CA97843A552}"/>
          </ac:spMkLst>
        </pc:spChg>
        <pc:spChg chg="del mod ord">
          <ac:chgData name="Катерина Гранат" userId="f5dd12bca48157ee" providerId="LiveId" clId="{CE3E78DB-D3CD-4162-85E9-35793C24B523}" dt="2024-02-07T12:32:26.569" v="219" actId="478"/>
          <ac:spMkLst>
            <pc:docMk/>
            <pc:sldMk cId="2390171556" sldId="288"/>
            <ac:spMk id="5" creationId="{D6E11183-323C-08B7-F5E2-7D80A9E14F5D}"/>
          </ac:spMkLst>
        </pc:spChg>
        <pc:spChg chg="add del">
          <ac:chgData name="Катерина Гранат" userId="f5dd12bca48157ee" providerId="LiveId" clId="{CE3E78DB-D3CD-4162-85E9-35793C24B523}" dt="2024-02-07T12:32:40.773" v="223" actId="22"/>
          <ac:spMkLst>
            <pc:docMk/>
            <pc:sldMk cId="2390171556" sldId="288"/>
            <ac:spMk id="7" creationId="{BFE97AC1-98EC-BDD6-65F5-07CE32A5DA82}"/>
          </ac:spMkLst>
        </pc:spChg>
        <pc:spChg chg="add mod ord">
          <ac:chgData name="Катерина Гранат" userId="f5dd12bca48157ee" providerId="LiveId" clId="{CE3E78DB-D3CD-4162-85E9-35793C24B523}" dt="2024-02-07T12:38:05.157" v="268" actId="1076"/>
          <ac:spMkLst>
            <pc:docMk/>
            <pc:sldMk cId="2390171556" sldId="288"/>
            <ac:spMk id="8" creationId="{0110DECA-D022-975E-31EA-BBAEB8724FCD}"/>
          </ac:spMkLst>
        </pc:spChg>
        <pc:picChg chg="add del mod">
          <ac:chgData name="Катерина Гранат" userId="f5dd12bca48157ee" providerId="LiveId" clId="{CE3E78DB-D3CD-4162-85E9-35793C24B523}" dt="2024-02-07T12:36:26.931" v="261" actId="478"/>
          <ac:picMkLst>
            <pc:docMk/>
            <pc:sldMk cId="2390171556" sldId="288"/>
            <ac:picMk id="7170" creationId="{858B2F8B-452C-CBE8-6FDC-3F15F162FF42}"/>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936998141" sldId="289"/>
        </pc:sldMkLst>
        <pc:spChg chg="del mod ord">
          <ac:chgData name="Катерина Гранат" userId="f5dd12bca48157ee" providerId="LiveId" clId="{CE3E78DB-D3CD-4162-85E9-35793C24B523}" dt="2024-02-07T12:38:13.903" v="269" actId="700"/>
          <ac:spMkLst>
            <pc:docMk/>
            <pc:sldMk cId="936998141" sldId="289"/>
            <ac:spMk id="2" creationId="{35D43C04-42E3-268A-0E39-FA97021204FC}"/>
          </ac:spMkLst>
        </pc:spChg>
        <pc:spChg chg="del mod ord">
          <ac:chgData name="Катерина Гранат" userId="f5dd12bca48157ee" providerId="LiveId" clId="{CE3E78DB-D3CD-4162-85E9-35793C24B523}" dt="2024-02-07T12:38:13.903" v="269" actId="700"/>
          <ac:spMkLst>
            <pc:docMk/>
            <pc:sldMk cId="936998141" sldId="289"/>
            <ac:spMk id="3" creationId="{C4D4445B-FDBC-66CB-3A2C-FD516D0E71B6}"/>
          </ac:spMkLst>
        </pc:spChg>
        <pc:spChg chg="add del mod ord">
          <ac:chgData name="Катерина Гранат" userId="f5dd12bca48157ee" providerId="LiveId" clId="{CE3E78DB-D3CD-4162-85E9-35793C24B523}" dt="2024-02-07T12:43:33.681" v="301" actId="478"/>
          <ac:spMkLst>
            <pc:docMk/>
            <pc:sldMk cId="936998141" sldId="289"/>
            <ac:spMk id="4" creationId="{2621A4F6-E352-BBD3-6F0B-F3239DBF753A}"/>
          </ac:spMkLst>
        </pc:spChg>
        <pc:spChg chg="mod ord">
          <ac:chgData name="Катерина Гранат" userId="f5dd12bca48157ee" providerId="LiveId" clId="{CE3E78DB-D3CD-4162-85E9-35793C24B523}" dt="2024-02-07T12:38:13.903" v="269" actId="700"/>
          <ac:spMkLst>
            <pc:docMk/>
            <pc:sldMk cId="936998141" sldId="289"/>
            <ac:spMk id="5" creationId="{578CF1C6-1DC4-FC14-639B-B1C2EE50E30D}"/>
          </ac:spMkLst>
        </pc:spChg>
        <pc:spChg chg="add mod ord">
          <ac:chgData name="Катерина Гранат" userId="f5dd12bca48157ee" providerId="LiveId" clId="{CE3E78DB-D3CD-4162-85E9-35793C24B523}" dt="2024-02-07T12:43:52.180" v="309" actId="1076"/>
          <ac:spMkLst>
            <pc:docMk/>
            <pc:sldMk cId="936998141" sldId="289"/>
            <ac:spMk id="6" creationId="{FF182543-7BE2-14F1-B9B8-DB349ED675B5}"/>
          </ac:spMkLst>
        </pc:spChg>
        <pc:spChg chg="add del mod ord">
          <ac:chgData name="Катерина Гранат" userId="f5dd12bca48157ee" providerId="LiveId" clId="{CE3E78DB-D3CD-4162-85E9-35793C24B523}" dt="2024-02-07T12:43:38.772" v="303" actId="478"/>
          <ac:spMkLst>
            <pc:docMk/>
            <pc:sldMk cId="936998141" sldId="289"/>
            <ac:spMk id="7" creationId="{86762163-FE50-1431-EC94-C944C65282F9}"/>
          </ac:spMkLst>
        </pc:spChg>
        <pc:picChg chg="add mod">
          <ac:chgData name="Катерина Гранат" userId="f5dd12bca48157ee" providerId="LiveId" clId="{CE3E78DB-D3CD-4162-85E9-35793C24B523}" dt="2024-02-07T12:43:57.229" v="310"/>
          <ac:picMkLst>
            <pc:docMk/>
            <pc:sldMk cId="936998141" sldId="289"/>
            <ac:picMk id="8" creationId="{8142033F-81CC-D379-441F-EB90FA7C5C0C}"/>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2798182731" sldId="290"/>
        </pc:sldMkLst>
        <pc:spChg chg="del mod ord">
          <ac:chgData name="Катерина Гранат" userId="f5dd12bca48157ee" providerId="LiveId" clId="{CE3E78DB-D3CD-4162-85E9-35793C24B523}" dt="2024-02-07T12:44:11.081" v="312" actId="700"/>
          <ac:spMkLst>
            <pc:docMk/>
            <pc:sldMk cId="2798182731" sldId="290"/>
            <ac:spMk id="2" creationId="{8D859E17-3239-5144-306D-E133B9FC0AEC}"/>
          </ac:spMkLst>
        </pc:spChg>
        <pc:spChg chg="del mod ord">
          <ac:chgData name="Катерина Гранат" userId="f5dd12bca48157ee" providerId="LiveId" clId="{CE3E78DB-D3CD-4162-85E9-35793C24B523}" dt="2024-02-07T12:44:11.081" v="312" actId="700"/>
          <ac:spMkLst>
            <pc:docMk/>
            <pc:sldMk cId="2798182731" sldId="290"/>
            <ac:spMk id="3" creationId="{B32EACEC-1B6F-6449-65F1-65C70AB5AE79}"/>
          </ac:spMkLst>
        </pc:spChg>
        <pc:spChg chg="add del mod ord">
          <ac:chgData name="Катерина Гранат" userId="f5dd12bca48157ee" providerId="LiveId" clId="{CE3E78DB-D3CD-4162-85E9-35793C24B523}" dt="2024-02-07T12:44:24.108" v="314" actId="478"/>
          <ac:spMkLst>
            <pc:docMk/>
            <pc:sldMk cId="2798182731" sldId="290"/>
            <ac:spMk id="4" creationId="{AB3C7F8C-03FF-FAE0-8C3A-37CEDF1CDBB3}"/>
          </ac:spMkLst>
        </pc:spChg>
        <pc:spChg chg="add mod ord">
          <ac:chgData name="Катерина Гранат" userId="f5dd12bca48157ee" providerId="LiveId" clId="{CE3E78DB-D3CD-4162-85E9-35793C24B523}" dt="2024-02-07T12:45:46.204" v="332" actId="1076"/>
          <ac:spMkLst>
            <pc:docMk/>
            <pc:sldMk cId="2798182731" sldId="290"/>
            <ac:spMk id="5" creationId="{511DD4A6-85B1-B975-0F4E-25280C9201F7}"/>
          </ac:spMkLst>
        </pc:spChg>
        <pc:picChg chg="add mod">
          <ac:chgData name="Катерина Гранат" userId="f5dd12bca48157ee" providerId="LiveId" clId="{CE3E78DB-D3CD-4162-85E9-35793C24B523}" dt="2024-02-07T12:45:39.381" v="329" actId="1076"/>
          <ac:picMkLst>
            <pc:docMk/>
            <pc:sldMk cId="2798182731" sldId="290"/>
            <ac:picMk id="8194" creationId="{A095D595-0963-985C-7807-2809DFE43904}"/>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694668511" sldId="291"/>
        </pc:sldMkLst>
        <pc:spChg chg="del mod ord">
          <ac:chgData name="Катерина Гранат" userId="f5dd12bca48157ee" providerId="LiveId" clId="{CE3E78DB-D3CD-4162-85E9-35793C24B523}" dt="2024-02-07T12:46:18.699" v="334" actId="700"/>
          <ac:spMkLst>
            <pc:docMk/>
            <pc:sldMk cId="694668511" sldId="291"/>
            <ac:spMk id="2" creationId="{F0D2F085-DBE9-5265-46B8-E501B795C1DA}"/>
          </ac:spMkLst>
        </pc:spChg>
        <pc:spChg chg="del mod ord">
          <ac:chgData name="Катерина Гранат" userId="f5dd12bca48157ee" providerId="LiveId" clId="{CE3E78DB-D3CD-4162-85E9-35793C24B523}" dt="2024-02-07T12:46:18.699" v="334" actId="700"/>
          <ac:spMkLst>
            <pc:docMk/>
            <pc:sldMk cId="694668511" sldId="291"/>
            <ac:spMk id="3" creationId="{B03B35BE-36D4-65B5-63DC-6A9D103916F6}"/>
          </ac:spMkLst>
        </pc:spChg>
        <pc:spChg chg="del mod ord">
          <ac:chgData name="Катерина Гранат" userId="f5dd12bca48157ee" providerId="LiveId" clId="{CE3E78DB-D3CD-4162-85E9-35793C24B523}" dt="2024-02-07T12:46:52.746" v="344" actId="478"/>
          <ac:spMkLst>
            <pc:docMk/>
            <pc:sldMk cId="694668511" sldId="291"/>
            <ac:spMk id="4" creationId="{4833918E-8616-86AC-966E-C019D4E6C77F}"/>
          </ac:spMkLst>
        </pc:spChg>
        <pc:spChg chg="del mod ord">
          <ac:chgData name="Катерина Гранат" userId="f5dd12bca48157ee" providerId="LiveId" clId="{CE3E78DB-D3CD-4162-85E9-35793C24B523}" dt="2024-02-07T12:46:42.589" v="342" actId="478"/>
          <ac:spMkLst>
            <pc:docMk/>
            <pc:sldMk cId="694668511" sldId="291"/>
            <ac:spMk id="5" creationId="{6B7948B5-E624-3853-2ABD-C5855F8C77EE}"/>
          </ac:spMkLst>
        </pc:spChg>
        <pc:spChg chg="add mod ord">
          <ac:chgData name="Катерина Гранат" userId="f5dd12bca48157ee" providerId="LiveId" clId="{CE3E78DB-D3CD-4162-85E9-35793C24B523}" dt="2024-02-07T12:46:46.597" v="343" actId="1076"/>
          <ac:spMkLst>
            <pc:docMk/>
            <pc:sldMk cId="694668511" sldId="291"/>
            <ac:spMk id="6" creationId="{0F12230D-339F-FBB7-5EE5-D0FDBEC21F4E}"/>
          </ac:spMkLst>
        </pc:spChg>
        <pc:spChg chg="add mod ord">
          <ac:chgData name="Катерина Гранат" userId="f5dd12bca48157ee" providerId="LiveId" clId="{CE3E78DB-D3CD-4162-85E9-35793C24B523}" dt="2024-02-07T12:47:51.079" v="358" actId="113"/>
          <ac:spMkLst>
            <pc:docMk/>
            <pc:sldMk cId="694668511" sldId="291"/>
            <ac:spMk id="7" creationId="{A8F05DD5-064B-B892-74B1-23BE16B6920B}"/>
          </ac:spMkLst>
        </pc:spChg>
        <pc:picChg chg="add del mod">
          <ac:chgData name="Катерина Гранат" userId="f5dd12bca48157ee" providerId="LiveId" clId="{CE3E78DB-D3CD-4162-85E9-35793C24B523}" dt="2024-02-07T12:50:01.640" v="365" actId="478"/>
          <ac:picMkLst>
            <pc:docMk/>
            <pc:sldMk cId="694668511" sldId="291"/>
            <ac:picMk id="10242" creationId="{3D03A9EC-0625-3105-B10F-B1152081DB3C}"/>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1911969845" sldId="292"/>
        </pc:sldMkLst>
        <pc:spChg chg="del mod ord">
          <ac:chgData name="Катерина Гранат" userId="f5dd12bca48157ee" providerId="LiveId" clId="{CE3E78DB-D3CD-4162-85E9-35793C24B523}" dt="2024-02-07T12:50:27.952" v="367" actId="700"/>
          <ac:spMkLst>
            <pc:docMk/>
            <pc:sldMk cId="1911969845" sldId="292"/>
            <ac:spMk id="2" creationId="{DFE28889-BAB2-3665-3AE7-5EF198DF2288}"/>
          </ac:spMkLst>
        </pc:spChg>
        <pc:spChg chg="del mod ord">
          <ac:chgData name="Катерина Гранат" userId="f5dd12bca48157ee" providerId="LiveId" clId="{CE3E78DB-D3CD-4162-85E9-35793C24B523}" dt="2024-02-07T12:50:27.952" v="367" actId="700"/>
          <ac:spMkLst>
            <pc:docMk/>
            <pc:sldMk cId="1911969845" sldId="292"/>
            <ac:spMk id="3" creationId="{4E6B7F67-453A-B912-5326-9F70AE7862E2}"/>
          </ac:spMkLst>
        </pc:spChg>
        <pc:spChg chg="add mod ord">
          <ac:chgData name="Катерина Гранат" userId="f5dd12bca48157ee" providerId="LiveId" clId="{CE3E78DB-D3CD-4162-85E9-35793C24B523}" dt="2024-02-07T12:51:52.757" v="397" actId="1076"/>
          <ac:spMkLst>
            <pc:docMk/>
            <pc:sldMk cId="1911969845" sldId="292"/>
            <ac:spMk id="4" creationId="{48471C9C-8011-37BA-5246-D02F9DFFF800}"/>
          </ac:spMkLst>
        </pc:spChg>
        <pc:spChg chg="add mod ord">
          <ac:chgData name="Катерина Гранат" userId="f5dd12bca48157ee" providerId="LiveId" clId="{CE3E78DB-D3CD-4162-85E9-35793C24B523}" dt="2024-02-07T12:51:58.636" v="400" actId="14100"/>
          <ac:spMkLst>
            <pc:docMk/>
            <pc:sldMk cId="1911969845" sldId="292"/>
            <ac:spMk id="5" creationId="{66F95230-A9C3-99DA-D10C-62B602F1394A}"/>
          </ac:spMkLst>
        </pc:spChg>
        <pc:spChg chg="add del mod ord">
          <ac:chgData name="Катерина Гранат" userId="f5dd12bca48157ee" providerId="LiveId" clId="{CE3E78DB-D3CD-4162-85E9-35793C24B523}" dt="2024-02-07T12:51:42.964" v="392" actId="478"/>
          <ac:spMkLst>
            <pc:docMk/>
            <pc:sldMk cId="1911969845" sldId="292"/>
            <ac:spMk id="6" creationId="{320D092D-69B8-6F97-C30C-A2AC73A5754C}"/>
          </ac:spMkLst>
        </pc:spChg>
        <pc:picChg chg="add mod">
          <ac:chgData name="Катерина Гранат" userId="f5dd12bca48157ee" providerId="LiveId" clId="{CE3E78DB-D3CD-4162-85E9-35793C24B523}" dt="2024-02-07T12:52:02.949" v="401" actId="1076"/>
          <ac:picMkLst>
            <pc:docMk/>
            <pc:sldMk cId="1911969845" sldId="292"/>
            <ac:picMk id="11266" creationId="{B8E9D081-CE98-F816-959D-12D2215B7FF6}"/>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921564863" sldId="293"/>
        </pc:sldMkLst>
        <pc:spChg chg="del mod ord">
          <ac:chgData name="Катерина Гранат" userId="f5dd12bca48157ee" providerId="LiveId" clId="{CE3E78DB-D3CD-4162-85E9-35793C24B523}" dt="2024-02-07T12:52:25.967" v="403" actId="700"/>
          <ac:spMkLst>
            <pc:docMk/>
            <pc:sldMk cId="921564863" sldId="293"/>
            <ac:spMk id="2" creationId="{88D8051B-A875-2295-1890-2F5812B1FFFD}"/>
          </ac:spMkLst>
        </pc:spChg>
        <pc:spChg chg="del mod ord">
          <ac:chgData name="Катерина Гранат" userId="f5dd12bca48157ee" providerId="LiveId" clId="{CE3E78DB-D3CD-4162-85E9-35793C24B523}" dt="2024-02-07T12:52:25.967" v="403" actId="700"/>
          <ac:spMkLst>
            <pc:docMk/>
            <pc:sldMk cId="921564863" sldId="293"/>
            <ac:spMk id="3" creationId="{87A5C1FB-DA3B-B790-DC7F-5653D668FB0F}"/>
          </ac:spMkLst>
        </pc:spChg>
        <pc:spChg chg="del mod ord">
          <ac:chgData name="Катерина Гранат" userId="f5dd12bca48157ee" providerId="LiveId" clId="{CE3E78DB-D3CD-4162-85E9-35793C24B523}" dt="2024-02-07T12:52:25.967" v="403" actId="700"/>
          <ac:spMkLst>
            <pc:docMk/>
            <pc:sldMk cId="921564863" sldId="293"/>
            <ac:spMk id="4" creationId="{B5E7C767-DB45-2C05-CC0C-0A1A0963574B}"/>
          </ac:spMkLst>
        </pc:spChg>
        <pc:spChg chg="del mod ord">
          <ac:chgData name="Катерина Гранат" userId="f5dd12bca48157ee" providerId="LiveId" clId="{CE3E78DB-D3CD-4162-85E9-35793C24B523}" dt="2024-02-07T12:52:28.746" v="404" actId="478"/>
          <ac:spMkLst>
            <pc:docMk/>
            <pc:sldMk cId="921564863" sldId="293"/>
            <ac:spMk id="5" creationId="{70F18771-E99A-1E7B-E5EE-62BCA9645877}"/>
          </ac:spMkLst>
        </pc:spChg>
        <pc:spChg chg="del mod ord">
          <ac:chgData name="Катерина Гранат" userId="f5dd12bca48157ee" providerId="LiveId" clId="{CE3E78DB-D3CD-4162-85E9-35793C24B523}" dt="2024-02-07T12:52:30.016" v="405" actId="478"/>
          <ac:spMkLst>
            <pc:docMk/>
            <pc:sldMk cId="921564863" sldId="293"/>
            <ac:spMk id="6" creationId="{E2A31037-F9CA-10F0-CDFE-E6136704B52B}"/>
          </ac:spMkLst>
        </pc:spChg>
        <pc:spChg chg="add mod ord">
          <ac:chgData name="Катерина Гранат" userId="f5dd12bca48157ee" providerId="LiveId" clId="{CE3E78DB-D3CD-4162-85E9-35793C24B523}" dt="2024-02-07T12:56:22.109" v="457" actId="1076"/>
          <ac:spMkLst>
            <pc:docMk/>
            <pc:sldMk cId="921564863" sldId="293"/>
            <ac:spMk id="7" creationId="{2B6BB1AF-0D4A-C86C-69AC-A64C74C73C20}"/>
          </ac:spMkLst>
        </pc:spChg>
        <pc:spChg chg="add del mod ord">
          <ac:chgData name="Катерина Гранат" userId="f5dd12bca48157ee" providerId="LiveId" clId="{CE3E78DB-D3CD-4162-85E9-35793C24B523}" dt="2024-02-07T12:52:35.402" v="409" actId="478"/>
          <ac:spMkLst>
            <pc:docMk/>
            <pc:sldMk cId="921564863" sldId="293"/>
            <ac:spMk id="8" creationId="{5884C721-41BA-AE90-A604-010452E5201A}"/>
          </ac:spMkLst>
        </pc:spChg>
        <pc:spChg chg="add mod ord">
          <ac:chgData name="Катерина Гранат" userId="f5dd12bca48157ee" providerId="LiveId" clId="{CE3E78DB-D3CD-4162-85E9-35793C24B523}" dt="2024-02-07T12:56:08.885" v="454" actId="1076"/>
          <ac:spMkLst>
            <pc:docMk/>
            <pc:sldMk cId="921564863" sldId="293"/>
            <ac:spMk id="9" creationId="{59AA0455-D5DA-F361-B316-B65FF72F0912}"/>
          </ac:spMkLst>
        </pc:spChg>
        <pc:spChg chg="add del mod ord">
          <ac:chgData name="Катерина Гранат" userId="f5dd12bca48157ee" providerId="LiveId" clId="{CE3E78DB-D3CD-4162-85E9-35793C24B523}" dt="2024-02-07T12:52:33.778" v="408" actId="478"/>
          <ac:spMkLst>
            <pc:docMk/>
            <pc:sldMk cId="921564863" sldId="293"/>
            <ac:spMk id="10" creationId="{9431B9F4-2C64-4769-E401-25546E6858BE}"/>
          </ac:spMkLst>
        </pc:spChg>
        <pc:spChg chg="add del mod ord">
          <ac:chgData name="Катерина Гранат" userId="f5dd12bca48157ee" providerId="LiveId" clId="{CE3E78DB-D3CD-4162-85E9-35793C24B523}" dt="2024-02-07T12:52:32.763" v="407" actId="478"/>
          <ac:spMkLst>
            <pc:docMk/>
            <pc:sldMk cId="921564863" sldId="293"/>
            <ac:spMk id="11" creationId="{6D8B788A-5099-3B81-5BF1-C0C9B2864D43}"/>
          </ac:spMkLst>
        </pc:spChg>
        <pc:picChg chg="add mod">
          <ac:chgData name="Катерина Гранат" userId="f5dd12bca48157ee" providerId="LiveId" clId="{CE3E78DB-D3CD-4162-85E9-35793C24B523}" dt="2024-02-07T12:54:34.354" v="426" actId="14100"/>
          <ac:picMkLst>
            <pc:docMk/>
            <pc:sldMk cId="921564863" sldId="293"/>
            <ac:picMk id="12290" creationId="{5AA44FE6-6BCA-92E8-5A88-02EF18993B02}"/>
          </ac:picMkLst>
        </pc:picChg>
        <pc:picChg chg="add mod">
          <ac:chgData name="Катерина Гранат" userId="f5dd12bca48157ee" providerId="LiveId" clId="{CE3E78DB-D3CD-4162-85E9-35793C24B523}" dt="2024-02-07T12:55:53.037" v="450" actId="1076"/>
          <ac:picMkLst>
            <pc:docMk/>
            <pc:sldMk cId="921564863" sldId="293"/>
            <ac:picMk id="12292" creationId="{8B77E0F0-3670-301A-A898-38D9624EBE18}"/>
          </ac:picMkLst>
        </pc:picChg>
        <pc:picChg chg="add mod">
          <ac:chgData name="Катерина Гранат" userId="f5dd12bca48157ee" providerId="LiveId" clId="{CE3E78DB-D3CD-4162-85E9-35793C24B523}" dt="2024-02-07T12:56:05.533" v="453" actId="1076"/>
          <ac:picMkLst>
            <pc:docMk/>
            <pc:sldMk cId="921564863" sldId="293"/>
            <ac:picMk id="12294" creationId="{44F37074-5337-1993-D2AF-BE612D3E19BB}"/>
          </ac:picMkLst>
        </pc:picChg>
      </pc:sldChg>
      <pc:sldChg chg="addSp delSp modSp new del mod modClrScheme chgLayout">
        <pc:chgData name="Катерина Гранат" userId="f5dd12bca48157ee" providerId="LiveId" clId="{CE3E78DB-D3CD-4162-85E9-35793C24B523}" dt="2024-02-21T13:38:26.341" v="1080" actId="2696"/>
        <pc:sldMkLst>
          <pc:docMk/>
          <pc:sldMk cId="3193682549" sldId="294"/>
        </pc:sldMkLst>
        <pc:spChg chg="del mod ord">
          <ac:chgData name="Катерина Гранат" userId="f5dd12bca48157ee" providerId="LiveId" clId="{CE3E78DB-D3CD-4162-85E9-35793C24B523}" dt="2024-02-07T12:57:00.128" v="458" actId="700"/>
          <ac:spMkLst>
            <pc:docMk/>
            <pc:sldMk cId="3193682549" sldId="294"/>
            <ac:spMk id="2" creationId="{B9177E39-2C18-C883-460C-6854B190F1E5}"/>
          </ac:spMkLst>
        </pc:spChg>
        <pc:spChg chg="del mod ord">
          <ac:chgData name="Катерина Гранат" userId="f5dd12bca48157ee" providerId="LiveId" clId="{CE3E78DB-D3CD-4162-85E9-35793C24B523}" dt="2024-02-07T12:57:00.128" v="458" actId="700"/>
          <ac:spMkLst>
            <pc:docMk/>
            <pc:sldMk cId="3193682549" sldId="294"/>
            <ac:spMk id="3" creationId="{50B1ADE4-D94D-BC88-E0CC-2C9FA5CFE0F9}"/>
          </ac:spMkLst>
        </pc:spChg>
        <pc:spChg chg="del">
          <ac:chgData name="Катерина Гранат" userId="f5dd12bca48157ee" providerId="LiveId" clId="{CE3E78DB-D3CD-4162-85E9-35793C24B523}" dt="2024-02-07T12:57:00.128" v="458" actId="700"/>
          <ac:spMkLst>
            <pc:docMk/>
            <pc:sldMk cId="3193682549" sldId="294"/>
            <ac:spMk id="4" creationId="{FA90367E-9535-562A-5BCB-E870394B697E}"/>
          </ac:spMkLst>
        </pc:spChg>
        <pc:spChg chg="del">
          <ac:chgData name="Катерина Гранат" userId="f5dd12bca48157ee" providerId="LiveId" clId="{CE3E78DB-D3CD-4162-85E9-35793C24B523}" dt="2024-02-07T12:57:00.128" v="458" actId="700"/>
          <ac:spMkLst>
            <pc:docMk/>
            <pc:sldMk cId="3193682549" sldId="294"/>
            <ac:spMk id="5" creationId="{9594BBF2-9778-F0F2-14B8-FBC00DE4FDD9}"/>
          </ac:spMkLst>
        </pc:spChg>
        <pc:spChg chg="del">
          <ac:chgData name="Катерина Гранат" userId="f5dd12bca48157ee" providerId="LiveId" clId="{CE3E78DB-D3CD-4162-85E9-35793C24B523}" dt="2024-02-07T12:57:00.128" v="458" actId="700"/>
          <ac:spMkLst>
            <pc:docMk/>
            <pc:sldMk cId="3193682549" sldId="294"/>
            <ac:spMk id="6" creationId="{6D9DA9E4-B69B-83BA-6ABA-0FE5940CEB3D}"/>
          </ac:spMkLst>
        </pc:spChg>
        <pc:spChg chg="del mod ord">
          <ac:chgData name="Катерина Гранат" userId="f5dd12bca48157ee" providerId="LiveId" clId="{CE3E78DB-D3CD-4162-85E9-35793C24B523}" dt="2024-02-07T12:58:00.319" v="475" actId="478"/>
          <ac:spMkLst>
            <pc:docMk/>
            <pc:sldMk cId="3193682549" sldId="294"/>
            <ac:spMk id="7" creationId="{5CD50F2C-70F8-5A66-DF81-8A2C5CDC309C}"/>
          </ac:spMkLst>
        </pc:spChg>
        <pc:spChg chg="add del mod ord">
          <ac:chgData name="Катерина Гранат" userId="f5dd12bca48157ee" providerId="LiveId" clId="{CE3E78DB-D3CD-4162-85E9-35793C24B523}" dt="2024-02-07T12:57:06.249" v="461" actId="478"/>
          <ac:spMkLst>
            <pc:docMk/>
            <pc:sldMk cId="3193682549" sldId="294"/>
            <ac:spMk id="8" creationId="{555877AA-4BB8-519A-9E2F-0DF316611A69}"/>
          </ac:spMkLst>
        </pc:spChg>
        <pc:spChg chg="add mod ord">
          <ac:chgData name="Катерина Гранат" userId="f5dd12bca48157ee" providerId="LiveId" clId="{CE3E78DB-D3CD-4162-85E9-35793C24B523}" dt="2024-02-07T12:57:51.357" v="470" actId="1076"/>
          <ac:spMkLst>
            <pc:docMk/>
            <pc:sldMk cId="3193682549" sldId="294"/>
            <ac:spMk id="9" creationId="{DDA60218-46AD-8C6A-45E9-2055448C2E7F}"/>
          </ac:spMkLst>
        </pc:spChg>
        <pc:picChg chg="add del mod">
          <ac:chgData name="Катерина Гранат" userId="f5dd12bca48157ee" providerId="LiveId" clId="{CE3E78DB-D3CD-4162-85E9-35793C24B523}" dt="2024-02-07T12:58:30.199" v="487" actId="478"/>
          <ac:picMkLst>
            <pc:docMk/>
            <pc:sldMk cId="3193682549" sldId="294"/>
            <ac:picMk id="13314" creationId="{9B625D48-46F7-8263-7530-B0FF03D75D19}"/>
          </ac:picMkLst>
        </pc:picChg>
        <pc:picChg chg="add mod">
          <ac:chgData name="Катерина Гранат" userId="f5dd12bca48157ee" providerId="LiveId" clId="{CE3E78DB-D3CD-4162-85E9-35793C24B523}" dt="2024-02-07T12:57:51.357" v="470" actId="1076"/>
          <ac:picMkLst>
            <pc:docMk/>
            <pc:sldMk cId="3193682549" sldId="294"/>
            <ac:picMk id="13316" creationId="{5AD77F0B-7BC3-24A8-C4F5-00403E76C83B}"/>
          </ac:picMkLst>
        </pc:picChg>
        <pc:picChg chg="add del mod">
          <ac:chgData name="Катерина Гранат" userId="f5dd12bca48157ee" providerId="LiveId" clId="{CE3E78DB-D3CD-4162-85E9-35793C24B523}" dt="2024-02-07T12:58:29.683" v="486" actId="478"/>
          <ac:picMkLst>
            <pc:docMk/>
            <pc:sldMk cId="3193682549" sldId="294"/>
            <ac:picMk id="13318" creationId="{58E14B40-D44A-37DF-F9A6-ACB02BC28390}"/>
          </ac:picMkLst>
        </pc:picChg>
      </pc:sldChg>
      <pc:sldChg chg="addSp delSp modSp new del mod modClrScheme chgLayout">
        <pc:chgData name="Катерина Гранат" userId="f5dd12bca48157ee" providerId="LiveId" clId="{CE3E78DB-D3CD-4162-85E9-35793C24B523}" dt="2024-02-21T13:38:31.836" v="1081" actId="2696"/>
        <pc:sldMkLst>
          <pc:docMk/>
          <pc:sldMk cId="2550698392" sldId="295"/>
        </pc:sldMkLst>
        <pc:spChg chg="del mod ord">
          <ac:chgData name="Катерина Гранат" userId="f5dd12bca48157ee" providerId="LiveId" clId="{CE3E78DB-D3CD-4162-85E9-35793C24B523}" dt="2024-02-07T13:00:31.225" v="489" actId="700"/>
          <ac:spMkLst>
            <pc:docMk/>
            <pc:sldMk cId="2550698392" sldId="295"/>
            <ac:spMk id="2" creationId="{5B6924A6-6FAF-A2DF-1C48-CB0FB1CA1B2B}"/>
          </ac:spMkLst>
        </pc:spChg>
        <pc:spChg chg="del mod ord">
          <ac:chgData name="Катерина Гранат" userId="f5dd12bca48157ee" providerId="LiveId" clId="{CE3E78DB-D3CD-4162-85E9-35793C24B523}" dt="2024-02-07T13:00:31.225" v="489" actId="700"/>
          <ac:spMkLst>
            <pc:docMk/>
            <pc:sldMk cId="2550698392" sldId="295"/>
            <ac:spMk id="3" creationId="{49F1B660-C263-D0BF-BDC7-CE2492EE083F}"/>
          </ac:spMkLst>
        </pc:spChg>
        <pc:spChg chg="add mod ord">
          <ac:chgData name="Катерина Гранат" userId="f5dd12bca48157ee" providerId="LiveId" clId="{CE3E78DB-D3CD-4162-85E9-35793C24B523}" dt="2024-02-07T13:01:03.636" v="512" actId="1076"/>
          <ac:spMkLst>
            <pc:docMk/>
            <pc:sldMk cId="2550698392" sldId="295"/>
            <ac:spMk id="4" creationId="{09A42840-40AF-05C7-7514-51B832F429F5}"/>
          </ac:spMkLst>
        </pc:spChg>
        <pc:spChg chg="add del mod ord">
          <ac:chgData name="Катерина Гранат" userId="f5dd12bca48157ee" providerId="LiveId" clId="{CE3E78DB-D3CD-4162-85E9-35793C24B523}" dt="2024-02-07T13:01:00.026" v="510" actId="22"/>
          <ac:spMkLst>
            <pc:docMk/>
            <pc:sldMk cId="2550698392" sldId="295"/>
            <ac:spMk id="5" creationId="{C6D7F8E0-0AF6-6F8B-2261-FB406851211E}"/>
          </ac:spMkLst>
        </pc:spChg>
        <pc:picChg chg="add mod ord">
          <ac:chgData name="Катерина Гранат" userId="f5dd12bca48157ee" providerId="LiveId" clId="{CE3E78DB-D3CD-4162-85E9-35793C24B523}" dt="2024-02-07T13:01:05.933" v="513" actId="1076"/>
          <ac:picMkLst>
            <pc:docMk/>
            <pc:sldMk cId="2550698392" sldId="295"/>
            <ac:picMk id="7" creationId="{DF27B55B-C930-62DB-10B2-8EC07218C17F}"/>
          </ac:picMkLst>
        </pc:picChg>
      </pc:sldChg>
      <pc:sldChg chg="addSp delSp modSp new del mod">
        <pc:chgData name="Катерина Гранат" userId="f5dd12bca48157ee" providerId="LiveId" clId="{CE3E78DB-D3CD-4162-85E9-35793C24B523}" dt="2024-02-21T13:38:31.836" v="1081" actId="2696"/>
        <pc:sldMkLst>
          <pc:docMk/>
          <pc:sldMk cId="2926073110" sldId="296"/>
        </pc:sldMkLst>
        <pc:spChg chg="mod">
          <ac:chgData name="Катерина Гранат" userId="f5dd12bca48157ee" providerId="LiveId" clId="{CE3E78DB-D3CD-4162-85E9-35793C24B523}" dt="2024-02-07T13:02:37.671" v="545" actId="20577"/>
          <ac:spMkLst>
            <pc:docMk/>
            <pc:sldMk cId="2926073110" sldId="296"/>
            <ac:spMk id="2" creationId="{E77E53BD-1781-937D-9611-0E3B0E5F5626}"/>
          </ac:spMkLst>
        </pc:spChg>
        <pc:spChg chg="del">
          <ac:chgData name="Катерина Гранат" userId="f5dd12bca48157ee" providerId="LiveId" clId="{CE3E78DB-D3CD-4162-85E9-35793C24B523}" dt="2024-02-07T13:01:26.902" v="515" actId="478"/>
          <ac:spMkLst>
            <pc:docMk/>
            <pc:sldMk cId="2926073110" sldId="296"/>
            <ac:spMk id="3" creationId="{D5FDCC26-294D-1221-1DD5-9445F93A407A}"/>
          </ac:spMkLst>
        </pc:spChg>
        <pc:spChg chg="del">
          <ac:chgData name="Катерина Гранат" userId="f5dd12bca48157ee" providerId="LiveId" clId="{CE3E78DB-D3CD-4162-85E9-35793C24B523}" dt="2024-02-07T13:01:35.689" v="520" actId="478"/>
          <ac:spMkLst>
            <pc:docMk/>
            <pc:sldMk cId="2926073110" sldId="296"/>
            <ac:spMk id="4" creationId="{71533F83-B66D-F1A0-975F-4EE338409D12}"/>
          </ac:spMkLst>
        </pc:spChg>
        <pc:spChg chg="del">
          <ac:chgData name="Катерина Гранат" userId="f5dd12bca48157ee" providerId="LiveId" clId="{CE3E78DB-D3CD-4162-85E9-35793C24B523}" dt="2024-02-07T13:01:37.586" v="521" actId="478"/>
          <ac:spMkLst>
            <pc:docMk/>
            <pc:sldMk cId="2926073110" sldId="296"/>
            <ac:spMk id="5" creationId="{1F429162-5D93-1DEA-F71A-5707080E7A29}"/>
          </ac:spMkLst>
        </pc:spChg>
        <pc:picChg chg="add mod">
          <ac:chgData name="Катерина Гранат" userId="f5dd12bca48157ee" providerId="LiveId" clId="{CE3E78DB-D3CD-4162-85E9-35793C24B523}" dt="2024-02-07T13:02:53.533" v="546" actId="1076"/>
          <ac:picMkLst>
            <pc:docMk/>
            <pc:sldMk cId="2926073110" sldId="296"/>
            <ac:picMk id="7" creationId="{1F0FF33C-7C84-04AB-1A6C-E44119C2DAB1}"/>
          </ac:picMkLst>
        </pc:picChg>
      </pc:sldChg>
      <pc:sldChg chg="addSp delSp modSp new mod modClrScheme chgLayout">
        <pc:chgData name="Катерина Гранат" userId="f5dd12bca48157ee" providerId="LiveId" clId="{CE3E78DB-D3CD-4162-85E9-35793C24B523}" dt="2024-02-07T13:28:49.151" v="638" actId="207"/>
        <pc:sldMkLst>
          <pc:docMk/>
          <pc:sldMk cId="2623054086" sldId="297"/>
        </pc:sldMkLst>
        <pc:spChg chg="add del mod ord">
          <ac:chgData name="Катерина Гранат" userId="f5dd12bca48157ee" providerId="LiveId" clId="{CE3E78DB-D3CD-4162-85E9-35793C24B523}" dt="2024-02-07T13:06:00.253" v="557" actId="1076"/>
          <ac:spMkLst>
            <pc:docMk/>
            <pc:sldMk cId="2623054086" sldId="297"/>
            <ac:spMk id="2" creationId="{70BFC6EB-1AE6-3B3E-8860-8052C347D79C}"/>
          </ac:spMkLst>
        </pc:spChg>
        <pc:spChg chg="del mod ord">
          <ac:chgData name="Катерина Гранат" userId="f5dd12bca48157ee" providerId="LiveId" clId="{CE3E78DB-D3CD-4162-85E9-35793C24B523}" dt="2024-02-07T13:05:57.353" v="556" actId="700"/>
          <ac:spMkLst>
            <pc:docMk/>
            <pc:sldMk cId="2623054086" sldId="297"/>
            <ac:spMk id="3" creationId="{995D5C36-6061-A384-7C0A-8E6E1AE6E765}"/>
          </ac:spMkLst>
        </pc:spChg>
        <pc:spChg chg="del">
          <ac:chgData name="Катерина Гранат" userId="f5dd12bca48157ee" providerId="LiveId" clId="{CE3E78DB-D3CD-4162-85E9-35793C24B523}" dt="2024-02-07T13:04:17.338" v="548" actId="478"/>
          <ac:spMkLst>
            <pc:docMk/>
            <pc:sldMk cId="2623054086" sldId="297"/>
            <ac:spMk id="4" creationId="{0F0B524C-E922-3B68-2D19-ED9BBFEA9D6C}"/>
          </ac:spMkLst>
        </pc:spChg>
        <pc:spChg chg="del">
          <ac:chgData name="Катерина Гранат" userId="f5dd12bca48157ee" providerId="LiveId" clId="{CE3E78DB-D3CD-4162-85E9-35793C24B523}" dt="2024-02-07T13:04:17.338" v="548" actId="478"/>
          <ac:spMkLst>
            <pc:docMk/>
            <pc:sldMk cId="2623054086" sldId="297"/>
            <ac:spMk id="5" creationId="{A0DE3773-CEB6-8927-A0B1-039A96BCDCDC}"/>
          </ac:spMkLst>
        </pc:spChg>
        <pc:spChg chg="add mod ord">
          <ac:chgData name="Катерина Гранат" userId="f5dd12bca48157ee" providerId="LiveId" clId="{CE3E78DB-D3CD-4162-85E9-35793C24B523}" dt="2024-02-07T13:07:03.136" v="572" actId="14100"/>
          <ac:spMkLst>
            <pc:docMk/>
            <pc:sldMk cId="2623054086" sldId="297"/>
            <ac:spMk id="6" creationId="{0093243F-05FA-F9D6-37CB-92C00DEB22E8}"/>
          </ac:spMkLst>
        </pc:spChg>
        <pc:spChg chg="add mod">
          <ac:chgData name="Катерина Гранат" userId="f5dd12bca48157ee" providerId="LiveId" clId="{CE3E78DB-D3CD-4162-85E9-35793C24B523}" dt="2024-02-07T13:28:49.151" v="638" actId="207"/>
          <ac:spMkLst>
            <pc:docMk/>
            <pc:sldMk cId="2623054086" sldId="297"/>
            <ac:spMk id="15" creationId="{E5BA363F-9467-73F3-DBAB-E7A1FE7F6788}"/>
          </ac:spMkLst>
        </pc:spChg>
        <pc:picChg chg="add mod">
          <ac:chgData name="Катерина Гранат" userId="f5dd12bca48157ee" providerId="LiveId" clId="{CE3E78DB-D3CD-4162-85E9-35793C24B523}" dt="2024-02-07T13:11:35.602" v="575" actId="1076"/>
          <ac:picMkLst>
            <pc:docMk/>
            <pc:sldMk cId="2623054086" sldId="297"/>
            <ac:picMk id="8" creationId="{45F0CE35-DCED-B19A-DA72-B79259E7DD65}"/>
          </ac:picMkLst>
        </pc:picChg>
        <pc:picChg chg="add mod">
          <ac:chgData name="Катерина Гранат" userId="f5dd12bca48157ee" providerId="LiveId" clId="{CE3E78DB-D3CD-4162-85E9-35793C24B523}" dt="2024-02-07T13:11:37.665" v="576"/>
          <ac:picMkLst>
            <pc:docMk/>
            <pc:sldMk cId="2623054086" sldId="297"/>
            <ac:picMk id="10" creationId="{51041D53-844D-AAB6-51C0-009F0337E0CD}"/>
          </ac:picMkLst>
        </pc:picChg>
        <pc:picChg chg="add del mod">
          <ac:chgData name="Катерина Гранат" userId="f5dd12bca48157ee" providerId="LiveId" clId="{CE3E78DB-D3CD-4162-85E9-35793C24B523}" dt="2024-02-07T13:25:12.102" v="580" actId="21"/>
          <ac:picMkLst>
            <pc:docMk/>
            <pc:sldMk cId="2623054086" sldId="297"/>
            <ac:picMk id="12" creationId="{59D70869-85D7-293C-5AF0-424A3242D724}"/>
          </ac:picMkLst>
        </pc:picChg>
        <pc:picChg chg="add mod modCrop">
          <ac:chgData name="Катерина Гранат" userId="f5dd12bca48157ee" providerId="LiveId" clId="{CE3E78DB-D3CD-4162-85E9-35793C24B523}" dt="2024-02-07T13:26:43.957" v="590" actId="1076"/>
          <ac:picMkLst>
            <pc:docMk/>
            <pc:sldMk cId="2623054086" sldId="297"/>
            <ac:picMk id="14" creationId="{9FB3FCF8-6E37-88BA-21EA-5280CD3C502C}"/>
          </ac:picMkLst>
        </pc:picChg>
        <pc:picChg chg="add del mod">
          <ac:chgData name="Катерина Гранат" userId="f5dd12bca48157ee" providerId="LiveId" clId="{CE3E78DB-D3CD-4162-85E9-35793C24B523}" dt="2024-02-07T13:06:53.759" v="569" actId="478"/>
          <ac:picMkLst>
            <pc:docMk/>
            <pc:sldMk cId="2623054086" sldId="297"/>
            <ac:picMk id="14338" creationId="{AD8A7E39-B58A-BD51-B67A-22BDCA805508}"/>
          </ac:picMkLst>
        </pc:picChg>
      </pc:sldChg>
      <pc:sldChg chg="addSp delSp modSp new mod modClrScheme chgLayout">
        <pc:chgData name="Катерина Гранат" userId="f5dd12bca48157ee" providerId="LiveId" clId="{CE3E78DB-D3CD-4162-85E9-35793C24B523}" dt="2024-02-07T13:29:50.349" v="670" actId="20577"/>
        <pc:sldMkLst>
          <pc:docMk/>
          <pc:sldMk cId="2427060341" sldId="298"/>
        </pc:sldMkLst>
        <pc:spChg chg="del mod ord">
          <ac:chgData name="Катерина Гранат" userId="f5dd12bca48157ee" providerId="LiveId" clId="{CE3E78DB-D3CD-4162-85E9-35793C24B523}" dt="2024-02-07T13:29:09.195" v="640" actId="700"/>
          <ac:spMkLst>
            <pc:docMk/>
            <pc:sldMk cId="2427060341" sldId="298"/>
            <ac:spMk id="2" creationId="{552E7843-07F1-4908-017D-8596C6AEBDDE}"/>
          </ac:spMkLst>
        </pc:spChg>
        <pc:spChg chg="del mod ord">
          <ac:chgData name="Катерина Гранат" userId="f5dd12bca48157ee" providerId="LiveId" clId="{CE3E78DB-D3CD-4162-85E9-35793C24B523}" dt="2024-02-07T13:29:09.195" v="640" actId="700"/>
          <ac:spMkLst>
            <pc:docMk/>
            <pc:sldMk cId="2427060341" sldId="298"/>
            <ac:spMk id="3" creationId="{ACC16774-9E5A-40D6-C78C-E5A806F2F938}"/>
          </ac:spMkLst>
        </pc:spChg>
        <pc:spChg chg="del mod ord">
          <ac:chgData name="Катерина Гранат" userId="f5dd12bca48157ee" providerId="LiveId" clId="{CE3E78DB-D3CD-4162-85E9-35793C24B523}" dt="2024-02-07T13:29:15.018" v="642" actId="478"/>
          <ac:spMkLst>
            <pc:docMk/>
            <pc:sldMk cId="2427060341" sldId="298"/>
            <ac:spMk id="4" creationId="{8D5C9CE0-87D7-B182-3D4F-23B4872E42E0}"/>
          </ac:spMkLst>
        </pc:spChg>
        <pc:spChg chg="del mod ord">
          <ac:chgData name="Катерина Гранат" userId="f5dd12bca48157ee" providerId="LiveId" clId="{CE3E78DB-D3CD-4162-85E9-35793C24B523}" dt="2024-02-07T13:29:13.086" v="641" actId="478"/>
          <ac:spMkLst>
            <pc:docMk/>
            <pc:sldMk cId="2427060341" sldId="298"/>
            <ac:spMk id="5" creationId="{77C16E7E-9A1D-4FAE-5DD2-98C875381A9A}"/>
          </ac:spMkLst>
        </pc:spChg>
        <pc:spChg chg="add mod ord">
          <ac:chgData name="Катерина Гранат" userId="f5dd12bca48157ee" providerId="LiveId" clId="{CE3E78DB-D3CD-4162-85E9-35793C24B523}" dt="2024-02-07T13:29:50.349" v="670" actId="20577"/>
          <ac:spMkLst>
            <pc:docMk/>
            <pc:sldMk cId="2427060341" sldId="298"/>
            <ac:spMk id="6" creationId="{8BC1CB60-D98D-757F-A571-0A5ED852B7AA}"/>
          </ac:spMkLst>
        </pc:spChg>
        <pc:spChg chg="add del mod ord">
          <ac:chgData name="Катерина Гранат" userId="f5dd12bca48157ee" providerId="LiveId" clId="{CE3E78DB-D3CD-4162-85E9-35793C24B523}" dt="2024-02-07T13:29:46.117" v="668" actId="478"/>
          <ac:spMkLst>
            <pc:docMk/>
            <pc:sldMk cId="2427060341" sldId="298"/>
            <ac:spMk id="7" creationId="{B585B3D0-7805-0C05-3308-D01C4988EE33}"/>
          </ac:spMkLst>
        </pc:spChg>
      </pc:sldChg>
      <pc:sldChg chg="addSp delSp modSp add mod">
        <pc:chgData name="Катерина Гранат" userId="f5dd12bca48157ee" providerId="LiveId" clId="{CE3E78DB-D3CD-4162-85E9-35793C24B523}" dt="2024-02-21T13:16:04.104" v="919" actId="20577"/>
        <pc:sldMkLst>
          <pc:docMk/>
          <pc:sldMk cId="4172442660" sldId="299"/>
        </pc:sldMkLst>
        <pc:spChg chg="mod">
          <ac:chgData name="Катерина Гранат" userId="f5dd12bca48157ee" providerId="LiveId" clId="{CE3E78DB-D3CD-4162-85E9-35793C24B523}" dt="2024-02-21T13:15:15.733" v="907" actId="1076"/>
          <ac:spMkLst>
            <pc:docMk/>
            <pc:sldMk cId="4172442660" sldId="299"/>
            <ac:spMk id="3" creationId="{9A0CC5BE-AAC9-3E5A-926C-CB3DFF874529}"/>
          </ac:spMkLst>
        </pc:spChg>
        <pc:spChg chg="mod">
          <ac:chgData name="Катерина Гранат" userId="f5dd12bca48157ee" providerId="LiveId" clId="{CE3E78DB-D3CD-4162-85E9-35793C24B523}" dt="2024-02-21T13:16:04.104" v="919" actId="20577"/>
          <ac:spMkLst>
            <pc:docMk/>
            <pc:sldMk cId="4172442660" sldId="299"/>
            <ac:spMk id="4" creationId="{C3925B91-394F-AA03-11CF-5783A50080D6}"/>
          </ac:spMkLst>
        </pc:spChg>
        <pc:spChg chg="add del">
          <ac:chgData name="Катерина Гранат" userId="f5dd12bca48157ee" providerId="LiveId" clId="{CE3E78DB-D3CD-4162-85E9-35793C24B523}" dt="2024-02-21T13:14:38.268" v="892" actId="22"/>
          <ac:spMkLst>
            <pc:docMk/>
            <pc:sldMk cId="4172442660" sldId="299"/>
            <ac:spMk id="5" creationId="{96601748-8613-66D2-139E-ACBF2359C780}"/>
          </ac:spMkLst>
        </pc:spChg>
        <pc:spChg chg="del">
          <ac:chgData name="Катерина Гранат" userId="f5dd12bca48157ee" providerId="LiveId" clId="{CE3E78DB-D3CD-4162-85E9-35793C24B523}" dt="2024-02-21T13:14:43.871" v="896" actId="478"/>
          <ac:spMkLst>
            <pc:docMk/>
            <pc:sldMk cId="4172442660" sldId="299"/>
            <ac:spMk id="7" creationId="{2F492421-AF91-405D-24E3-5FCBCFCC46F2}"/>
          </ac:spMkLst>
        </pc:spChg>
        <pc:spChg chg="add del mod">
          <ac:chgData name="Катерина Гранат" userId="f5dd12bca48157ee" providerId="LiveId" clId="{CE3E78DB-D3CD-4162-85E9-35793C24B523}" dt="2024-02-21T13:14:46.109" v="897" actId="478"/>
          <ac:spMkLst>
            <pc:docMk/>
            <pc:sldMk cId="4172442660" sldId="299"/>
            <ac:spMk id="9" creationId="{F341FE49-3321-7F6A-3E1C-90A983B06555}"/>
          </ac:spMkLst>
        </pc:spChg>
        <pc:picChg chg="del">
          <ac:chgData name="Катерина Гранат" userId="f5dd12bca48157ee" providerId="LiveId" clId="{CE3E78DB-D3CD-4162-85E9-35793C24B523}" dt="2024-02-21T13:14:39.089" v="893" actId="478"/>
          <ac:picMkLst>
            <pc:docMk/>
            <pc:sldMk cId="4172442660" sldId="299"/>
            <ac:picMk id="6" creationId="{3AEC53C5-985D-B4CF-8C0A-38F7469A3706}"/>
          </ac:picMkLst>
        </pc:picChg>
        <pc:picChg chg="add mod">
          <ac:chgData name="Катерина Гранат" userId="f5dd12bca48157ee" providerId="LiveId" clId="{CE3E78DB-D3CD-4162-85E9-35793C24B523}" dt="2024-02-21T13:15:18.436" v="909" actId="1076"/>
          <ac:picMkLst>
            <pc:docMk/>
            <pc:sldMk cId="4172442660" sldId="299"/>
            <ac:picMk id="2050" creationId="{9B591CEF-E3E7-07A4-00F4-15D5244B16C2}"/>
          </ac:picMkLst>
        </pc:picChg>
      </pc:sldChg>
      <pc:sldChg chg="addSp delSp modSp new mod modClrScheme chgLayout">
        <pc:chgData name="Катерина Гранат" userId="f5dd12bca48157ee" providerId="LiveId" clId="{CE3E78DB-D3CD-4162-85E9-35793C24B523}" dt="2024-02-21T13:35:01.726" v="1062" actId="14100"/>
        <pc:sldMkLst>
          <pc:docMk/>
          <pc:sldMk cId="4128112223" sldId="300"/>
        </pc:sldMkLst>
        <pc:spChg chg="del mod ord">
          <ac:chgData name="Катерина Гранат" userId="f5dd12bca48157ee" providerId="LiveId" clId="{CE3E78DB-D3CD-4162-85E9-35793C24B523}" dt="2024-02-21T13:22:50.278" v="995" actId="700"/>
          <ac:spMkLst>
            <pc:docMk/>
            <pc:sldMk cId="4128112223" sldId="300"/>
            <ac:spMk id="2" creationId="{BCB3A9AE-B69C-8D9B-D0A7-8B454CD77D9F}"/>
          </ac:spMkLst>
        </pc:spChg>
        <pc:spChg chg="del mod ord">
          <ac:chgData name="Катерина Гранат" userId="f5dd12bca48157ee" providerId="LiveId" clId="{CE3E78DB-D3CD-4162-85E9-35793C24B523}" dt="2024-02-21T13:22:50.278" v="995" actId="700"/>
          <ac:spMkLst>
            <pc:docMk/>
            <pc:sldMk cId="4128112223" sldId="300"/>
            <ac:spMk id="3" creationId="{613082B2-F185-E616-4BF3-6607836B427C}"/>
          </ac:spMkLst>
        </pc:spChg>
        <pc:spChg chg="del mod ord">
          <ac:chgData name="Катерина Гранат" userId="f5dd12bca48157ee" providerId="LiveId" clId="{CE3E78DB-D3CD-4162-85E9-35793C24B523}" dt="2024-02-21T13:23:20.660" v="1001" actId="478"/>
          <ac:spMkLst>
            <pc:docMk/>
            <pc:sldMk cId="4128112223" sldId="300"/>
            <ac:spMk id="4" creationId="{68F44CBB-6720-3DF7-9286-5F667C4C0E45}"/>
          </ac:spMkLst>
        </pc:spChg>
        <pc:spChg chg="del">
          <ac:chgData name="Катерина Гранат" userId="f5dd12bca48157ee" providerId="LiveId" clId="{CE3E78DB-D3CD-4162-85E9-35793C24B523}" dt="2024-02-21T13:22:41.925" v="994" actId="478"/>
          <ac:spMkLst>
            <pc:docMk/>
            <pc:sldMk cId="4128112223" sldId="300"/>
            <ac:spMk id="5" creationId="{7E900523-6EE0-87C4-5F1F-715F010345A0}"/>
          </ac:spMkLst>
        </pc:spChg>
        <pc:spChg chg="add mod ord">
          <ac:chgData name="Катерина Гранат" userId="f5dd12bca48157ee" providerId="LiveId" clId="{CE3E78DB-D3CD-4162-85E9-35793C24B523}" dt="2024-02-21T13:35:01.726" v="1062" actId="14100"/>
          <ac:spMkLst>
            <pc:docMk/>
            <pc:sldMk cId="4128112223" sldId="300"/>
            <ac:spMk id="8" creationId="{5CDE5C0F-DE73-926F-3A18-1D2E68E31C85}"/>
          </ac:spMkLst>
        </pc:spChg>
        <pc:spChg chg="add del mod ord">
          <ac:chgData name="Катерина Гранат" userId="f5dd12bca48157ee" providerId="LiveId" clId="{CE3E78DB-D3CD-4162-85E9-35793C24B523}" dt="2024-02-21T13:22:55.046" v="996" actId="478"/>
          <ac:spMkLst>
            <pc:docMk/>
            <pc:sldMk cId="4128112223" sldId="300"/>
            <ac:spMk id="9" creationId="{027C0745-F8CF-7325-EA75-B9383EA46FE8}"/>
          </ac:spMkLst>
        </pc:spChg>
        <pc:spChg chg="add del mod ord">
          <ac:chgData name="Катерина Гранат" userId="f5dd12bca48157ee" providerId="LiveId" clId="{CE3E78DB-D3CD-4162-85E9-35793C24B523}" dt="2024-02-21T13:23:08.457" v="998" actId="478"/>
          <ac:spMkLst>
            <pc:docMk/>
            <pc:sldMk cId="4128112223" sldId="300"/>
            <ac:spMk id="10" creationId="{4FC8F85B-A96D-7F29-CF76-D869EEFF0E85}"/>
          </ac:spMkLst>
        </pc:spChg>
        <pc:spChg chg="add del mod ord">
          <ac:chgData name="Катерина Гранат" userId="f5dd12bca48157ee" providerId="LiveId" clId="{CE3E78DB-D3CD-4162-85E9-35793C24B523}" dt="2024-02-21T13:23:08.457" v="998" actId="478"/>
          <ac:spMkLst>
            <pc:docMk/>
            <pc:sldMk cId="4128112223" sldId="300"/>
            <ac:spMk id="11" creationId="{AE290D38-4D14-98BB-9386-50FA50EDE53F}"/>
          </ac:spMkLst>
        </pc:spChg>
        <pc:spChg chg="add del mod ord">
          <ac:chgData name="Катерина Гранат" userId="f5dd12bca48157ee" providerId="LiveId" clId="{CE3E78DB-D3CD-4162-85E9-35793C24B523}" dt="2024-02-21T13:23:08.457" v="998" actId="478"/>
          <ac:spMkLst>
            <pc:docMk/>
            <pc:sldMk cId="4128112223" sldId="300"/>
            <ac:spMk id="12" creationId="{25D91186-B4A1-46ED-2651-D9990091E06C}"/>
          </ac:spMkLst>
        </pc:spChg>
        <pc:spChg chg="add del mod ord">
          <ac:chgData name="Катерина Гранат" userId="f5dd12bca48157ee" providerId="LiveId" clId="{CE3E78DB-D3CD-4162-85E9-35793C24B523}" dt="2024-02-21T13:23:10.679" v="999" actId="478"/>
          <ac:spMkLst>
            <pc:docMk/>
            <pc:sldMk cId="4128112223" sldId="300"/>
            <ac:spMk id="13" creationId="{88FA2F72-CAFC-DD28-62F0-427F6C3E06C5}"/>
          </ac:spMkLst>
        </pc:spChg>
        <pc:spChg chg="add del mod ord">
          <ac:chgData name="Катерина Гранат" userId="f5dd12bca48157ee" providerId="LiveId" clId="{CE3E78DB-D3CD-4162-85E9-35793C24B523}" dt="2024-02-21T13:23:06.314" v="997" actId="478"/>
          <ac:spMkLst>
            <pc:docMk/>
            <pc:sldMk cId="4128112223" sldId="300"/>
            <ac:spMk id="14" creationId="{A8927D7E-2861-2E9B-7DC6-6ADD60FAF12F}"/>
          </ac:spMkLst>
        </pc:spChg>
        <pc:spChg chg="add del mod ord">
          <ac:chgData name="Катерина Гранат" userId="f5dd12bca48157ee" providerId="LiveId" clId="{CE3E78DB-D3CD-4162-85E9-35793C24B523}" dt="2024-02-21T13:23:06.314" v="997" actId="478"/>
          <ac:spMkLst>
            <pc:docMk/>
            <pc:sldMk cId="4128112223" sldId="300"/>
            <ac:spMk id="15" creationId="{D6C8BC8D-6D5F-A2B2-4136-5167B2F4D90A}"/>
          </ac:spMkLst>
        </pc:spChg>
        <pc:spChg chg="add del mod ord">
          <ac:chgData name="Катерина Гранат" userId="f5dd12bca48157ee" providerId="LiveId" clId="{CE3E78DB-D3CD-4162-85E9-35793C24B523}" dt="2024-02-21T13:23:08.457" v="998" actId="478"/>
          <ac:spMkLst>
            <pc:docMk/>
            <pc:sldMk cId="4128112223" sldId="300"/>
            <ac:spMk id="16" creationId="{E603910E-97C4-2A73-8C74-EBF2182BE9A3}"/>
          </ac:spMkLst>
        </pc:spChg>
        <pc:spChg chg="add del mod ord">
          <ac:chgData name="Катерина Гранат" userId="f5dd12bca48157ee" providerId="LiveId" clId="{CE3E78DB-D3CD-4162-85E9-35793C24B523}" dt="2024-02-21T13:23:08.457" v="998" actId="478"/>
          <ac:spMkLst>
            <pc:docMk/>
            <pc:sldMk cId="4128112223" sldId="300"/>
            <ac:spMk id="17" creationId="{4E8723C3-CBA8-D012-B4AE-2DE65C1E4387}"/>
          </ac:spMkLst>
        </pc:spChg>
        <pc:spChg chg="add del mod ord">
          <ac:chgData name="Катерина Гранат" userId="f5dd12bca48157ee" providerId="LiveId" clId="{CE3E78DB-D3CD-4162-85E9-35793C24B523}" dt="2024-02-21T13:23:16.990" v="1000" actId="478"/>
          <ac:spMkLst>
            <pc:docMk/>
            <pc:sldMk cId="4128112223" sldId="300"/>
            <ac:spMk id="18" creationId="{CFF748EA-E004-2E31-C7A3-A64D7E9A8DBA}"/>
          </ac:spMkLst>
        </pc:spChg>
        <pc:spChg chg="add mod">
          <ac:chgData name="Катерина Гранат" userId="f5dd12bca48157ee" providerId="LiveId" clId="{CE3E78DB-D3CD-4162-85E9-35793C24B523}" dt="2024-02-21T13:34:58.358" v="1060" actId="1076"/>
          <ac:spMkLst>
            <pc:docMk/>
            <pc:sldMk cId="4128112223" sldId="300"/>
            <ac:spMk id="20" creationId="{0B85085A-4C23-8362-480B-7887569BD623}"/>
          </ac:spMkLst>
        </pc:spChg>
        <pc:inkChg chg="add del">
          <ac:chgData name="Катерина Гранат" userId="f5dd12bca48157ee" providerId="LiveId" clId="{CE3E78DB-D3CD-4162-85E9-35793C24B523}" dt="2024-02-21T13:22:16.043" v="993"/>
          <ac:inkMkLst>
            <pc:docMk/>
            <pc:sldMk cId="4128112223" sldId="300"/>
            <ac:inkMk id="6" creationId="{6B53F961-CD44-6325-A816-52FA97D7161F}"/>
          </ac:inkMkLst>
        </pc:inkChg>
        <pc:inkChg chg="add del">
          <ac:chgData name="Катерина Гранат" userId="f5dd12bca48157ee" providerId="LiveId" clId="{CE3E78DB-D3CD-4162-85E9-35793C24B523}" dt="2024-02-21T13:22:16.043" v="992"/>
          <ac:inkMkLst>
            <pc:docMk/>
            <pc:sldMk cId="4128112223" sldId="300"/>
            <ac:inkMk id="7" creationId="{198597E0-395A-D6DE-CAB0-FAC3CAAAA9E8}"/>
          </ac:inkMkLst>
        </pc:inkChg>
      </pc:sldChg>
      <pc:sldChg chg="new del">
        <pc:chgData name="Катерина Гранат" userId="f5dd12bca48157ee" providerId="LiveId" clId="{CE3E78DB-D3CD-4162-85E9-35793C24B523}" dt="2024-02-21T13:35:11.577" v="1064" actId="680"/>
        <pc:sldMkLst>
          <pc:docMk/>
          <pc:sldMk cId="985789877" sldId="301"/>
        </pc:sldMkLst>
      </pc:sldChg>
      <pc:sldChg chg="addSp delSp modSp add mod">
        <pc:chgData name="Катерина Гранат" userId="f5dd12bca48157ee" providerId="LiveId" clId="{CE3E78DB-D3CD-4162-85E9-35793C24B523}" dt="2024-02-21T13:37:37.030" v="1079" actId="1076"/>
        <pc:sldMkLst>
          <pc:docMk/>
          <pc:sldMk cId="1231957958" sldId="301"/>
        </pc:sldMkLst>
        <pc:spChg chg="add del mod">
          <ac:chgData name="Катерина Гранат" userId="f5dd12bca48157ee" providerId="LiveId" clId="{CE3E78DB-D3CD-4162-85E9-35793C24B523}" dt="2024-02-21T13:35:20.795" v="1067" actId="478"/>
          <ac:spMkLst>
            <pc:docMk/>
            <pc:sldMk cId="1231957958" sldId="301"/>
            <ac:spMk id="3" creationId="{41BFA961-1CB6-71EC-F235-4F824C8957DC}"/>
          </ac:spMkLst>
        </pc:spChg>
        <pc:spChg chg="del">
          <ac:chgData name="Катерина Гранат" userId="f5dd12bca48157ee" providerId="LiveId" clId="{CE3E78DB-D3CD-4162-85E9-35793C24B523}" dt="2024-02-21T13:35:19.133" v="1066" actId="478"/>
          <ac:spMkLst>
            <pc:docMk/>
            <pc:sldMk cId="1231957958" sldId="301"/>
            <ac:spMk id="8" creationId="{D48872EA-6BB6-9389-516D-FFBA8F24ADD1}"/>
          </ac:spMkLst>
        </pc:spChg>
        <pc:spChg chg="mod">
          <ac:chgData name="Катерина Гранат" userId="f5dd12bca48157ee" providerId="LiveId" clId="{CE3E78DB-D3CD-4162-85E9-35793C24B523}" dt="2024-02-21T13:37:37.030" v="1079" actId="1076"/>
          <ac:spMkLst>
            <pc:docMk/>
            <pc:sldMk cId="1231957958" sldId="301"/>
            <ac:spMk id="20" creationId="{F4279551-FA01-DBC3-8077-B646BF7CBD70}"/>
          </ac:spMkLst>
        </pc:spChg>
      </pc:sldChg>
      <pc:sldChg chg="addSp delSp modSp new mod">
        <pc:chgData name="Катерина Гранат" userId="f5dd12bca48157ee" providerId="LiveId" clId="{CE3E78DB-D3CD-4162-85E9-35793C24B523}" dt="2024-02-21T13:44:40.711" v="1111" actId="1076"/>
        <pc:sldMkLst>
          <pc:docMk/>
          <pc:sldMk cId="2288407500" sldId="302"/>
        </pc:sldMkLst>
        <pc:spChg chg="mod">
          <ac:chgData name="Катерина Гранат" userId="f5dd12bca48157ee" providerId="LiveId" clId="{CE3E78DB-D3CD-4162-85E9-35793C24B523}" dt="2024-02-21T13:40:19.428" v="1088" actId="20577"/>
          <ac:spMkLst>
            <pc:docMk/>
            <pc:sldMk cId="2288407500" sldId="302"/>
            <ac:spMk id="2" creationId="{3F60AE87-9F94-EFDF-8FBA-EF1752AA1A6E}"/>
          </ac:spMkLst>
        </pc:spChg>
        <pc:spChg chg="mod">
          <ac:chgData name="Катерина Гранат" userId="f5dd12bca48157ee" providerId="LiveId" clId="{CE3E78DB-D3CD-4162-85E9-35793C24B523}" dt="2024-02-21T13:40:51.687" v="1095" actId="1076"/>
          <ac:spMkLst>
            <pc:docMk/>
            <pc:sldMk cId="2288407500" sldId="302"/>
            <ac:spMk id="3" creationId="{627D9FAE-7202-D8DE-3275-E501D0E283A8}"/>
          </ac:spMkLst>
        </pc:spChg>
        <pc:spChg chg="del mod">
          <ac:chgData name="Катерина Гранат" userId="f5dd12bca48157ee" providerId="LiveId" clId="{CE3E78DB-D3CD-4162-85E9-35793C24B523}" dt="2024-02-21T13:39:22.567" v="1084" actId="478"/>
          <ac:spMkLst>
            <pc:docMk/>
            <pc:sldMk cId="2288407500" sldId="302"/>
            <ac:spMk id="4" creationId="{139FE86F-AC25-B82E-713F-07CC0EB069B3}"/>
          </ac:spMkLst>
        </pc:spChg>
        <pc:spChg chg="del">
          <ac:chgData name="Катерина Гранат" userId="f5dd12bca48157ee" providerId="LiveId" clId="{CE3E78DB-D3CD-4162-85E9-35793C24B523}" dt="2024-02-21T13:39:24.614" v="1085" actId="478"/>
          <ac:spMkLst>
            <pc:docMk/>
            <pc:sldMk cId="2288407500" sldId="302"/>
            <ac:spMk id="5" creationId="{E5E17B10-47FB-D06B-319D-4FE5571ABA62}"/>
          </ac:spMkLst>
        </pc:spChg>
        <pc:picChg chg="add mod">
          <ac:chgData name="Катерина Гранат" userId="f5dd12bca48157ee" providerId="LiveId" clId="{CE3E78DB-D3CD-4162-85E9-35793C24B523}" dt="2024-02-21T13:44:40.711" v="1111" actId="1076"/>
          <ac:picMkLst>
            <pc:docMk/>
            <pc:sldMk cId="2288407500" sldId="302"/>
            <ac:picMk id="7" creationId="{A385B28D-9237-19E5-9653-AC2F6FCFF155}"/>
          </ac:picMkLst>
        </pc:picChg>
        <pc:picChg chg="add mod">
          <ac:chgData name="Катерина Гранат" userId="f5dd12bca48157ee" providerId="LiveId" clId="{CE3E78DB-D3CD-4162-85E9-35793C24B523}" dt="2024-02-21T13:44:39.976" v="1110" actId="1076"/>
          <ac:picMkLst>
            <pc:docMk/>
            <pc:sldMk cId="2288407500" sldId="302"/>
            <ac:picMk id="9" creationId="{8130655E-F3E2-3D76-F2B2-DC11A8D39868}"/>
          </ac:picMkLst>
        </pc:picChg>
      </pc:sldChg>
      <pc:sldChg chg="addSp delSp modSp add mod">
        <pc:chgData name="Катерина Гранат" userId="f5dd12bca48157ee" providerId="LiveId" clId="{CE3E78DB-D3CD-4162-85E9-35793C24B523}" dt="2024-02-21T13:52:11.976" v="1157" actId="1076"/>
        <pc:sldMkLst>
          <pc:docMk/>
          <pc:sldMk cId="744327632" sldId="303"/>
        </pc:sldMkLst>
        <pc:spChg chg="mod">
          <ac:chgData name="Катерина Гранат" userId="f5dd12bca48157ee" providerId="LiveId" clId="{CE3E78DB-D3CD-4162-85E9-35793C24B523}" dt="2024-02-21T13:45:44.631" v="1120" actId="1076"/>
          <ac:spMkLst>
            <pc:docMk/>
            <pc:sldMk cId="744327632" sldId="303"/>
            <ac:spMk id="2" creationId="{43A9E4CC-21A2-0778-EBAD-7D18B9C174A0}"/>
          </ac:spMkLst>
        </pc:spChg>
        <pc:spChg chg="mod">
          <ac:chgData name="Катерина Гранат" userId="f5dd12bca48157ee" providerId="LiveId" clId="{CE3E78DB-D3CD-4162-85E9-35793C24B523}" dt="2024-02-21T13:47:02.647" v="1133" actId="1076"/>
          <ac:spMkLst>
            <pc:docMk/>
            <pc:sldMk cId="744327632" sldId="303"/>
            <ac:spMk id="3" creationId="{64C293C2-7741-C3D9-B935-CFBB78EF5BC4}"/>
          </ac:spMkLst>
        </pc:spChg>
        <pc:picChg chg="add mod">
          <ac:chgData name="Катерина Гранат" userId="f5dd12bca48157ee" providerId="LiveId" clId="{CE3E78DB-D3CD-4162-85E9-35793C24B523}" dt="2024-02-21T13:52:11.976" v="1157" actId="1076"/>
          <ac:picMkLst>
            <pc:docMk/>
            <pc:sldMk cId="744327632" sldId="303"/>
            <ac:picMk id="5" creationId="{F1ECB1CD-E2D9-0FD3-9DBC-FAE4AE3C6EB6}"/>
          </ac:picMkLst>
        </pc:picChg>
        <pc:picChg chg="del">
          <ac:chgData name="Катерина Гранат" userId="f5dd12bca48157ee" providerId="LiveId" clId="{CE3E78DB-D3CD-4162-85E9-35793C24B523}" dt="2024-02-21T13:46:45.527" v="1125" actId="478"/>
          <ac:picMkLst>
            <pc:docMk/>
            <pc:sldMk cId="744327632" sldId="303"/>
            <ac:picMk id="7" creationId="{BEB1DC7B-6735-EA6D-0D66-1169676746FB}"/>
          </ac:picMkLst>
        </pc:picChg>
        <pc:picChg chg="del">
          <ac:chgData name="Катерина Гранат" userId="f5dd12bca48157ee" providerId="LiveId" clId="{CE3E78DB-D3CD-4162-85E9-35793C24B523}" dt="2024-02-21T13:46:46.776" v="1126" actId="478"/>
          <ac:picMkLst>
            <pc:docMk/>
            <pc:sldMk cId="744327632" sldId="303"/>
            <ac:picMk id="9" creationId="{A239F60E-2BB5-7AB5-E33F-9BD6A42C722C}"/>
          </ac:picMkLst>
        </pc:picChg>
      </pc:sldChg>
      <pc:sldChg chg="addSp delSp modSp add mod">
        <pc:chgData name="Катерина Гранат" userId="f5dd12bca48157ee" providerId="LiveId" clId="{CE3E78DB-D3CD-4162-85E9-35793C24B523}" dt="2024-02-21T14:09:54.241" v="1203" actId="1076"/>
        <pc:sldMkLst>
          <pc:docMk/>
          <pc:sldMk cId="4292075534" sldId="304"/>
        </pc:sldMkLst>
        <pc:spChg chg="mod">
          <ac:chgData name="Катерина Гранат" userId="f5dd12bca48157ee" providerId="LiveId" clId="{CE3E78DB-D3CD-4162-85E9-35793C24B523}" dt="2024-02-21T13:48:01.623" v="1137" actId="1076"/>
          <ac:spMkLst>
            <pc:docMk/>
            <pc:sldMk cId="4292075534" sldId="304"/>
            <ac:spMk id="2" creationId="{4F0B9895-D642-412A-EEB2-C60C962D87F1}"/>
          </ac:spMkLst>
        </pc:spChg>
        <pc:spChg chg="mod ord">
          <ac:chgData name="Катерина Гранат" userId="f5dd12bca48157ee" providerId="LiveId" clId="{CE3E78DB-D3CD-4162-85E9-35793C24B523}" dt="2024-02-21T13:52:06.680" v="1155" actId="1076"/>
          <ac:spMkLst>
            <pc:docMk/>
            <pc:sldMk cId="4292075534" sldId="304"/>
            <ac:spMk id="3" creationId="{B8D300F0-BE06-B4BA-5191-DCAAB865F532}"/>
          </ac:spMkLst>
        </pc:spChg>
        <pc:picChg chg="add del mod">
          <ac:chgData name="Катерина Гранат" userId="f5dd12bca48157ee" providerId="LiveId" clId="{CE3E78DB-D3CD-4162-85E9-35793C24B523}" dt="2024-02-21T14:09:49.965" v="1200" actId="478"/>
          <ac:picMkLst>
            <pc:docMk/>
            <pc:sldMk cId="4292075534" sldId="304"/>
            <ac:picMk id="5" creationId="{D560CD73-3426-E457-DA21-6716BD92009C}"/>
          </ac:picMkLst>
        </pc:picChg>
        <pc:picChg chg="del">
          <ac:chgData name="Катерина Гранат" userId="f5dd12bca48157ee" providerId="LiveId" clId="{CE3E78DB-D3CD-4162-85E9-35793C24B523}" dt="2024-02-21T13:51:23.188" v="1140" actId="478"/>
          <ac:picMkLst>
            <pc:docMk/>
            <pc:sldMk cId="4292075534" sldId="304"/>
            <ac:picMk id="7" creationId="{77CED49B-2149-9D96-E0AA-0B5EAA52DBCB}"/>
          </ac:picMkLst>
        </pc:picChg>
        <pc:picChg chg="add mod">
          <ac:chgData name="Катерина Гранат" userId="f5dd12bca48157ee" providerId="LiveId" clId="{CE3E78DB-D3CD-4162-85E9-35793C24B523}" dt="2024-02-21T14:09:54.241" v="1203" actId="1076"/>
          <ac:picMkLst>
            <pc:docMk/>
            <pc:sldMk cId="4292075534" sldId="304"/>
            <ac:picMk id="8" creationId="{14CF2BB0-3B40-FB1E-E264-4CCFA8C14162}"/>
          </ac:picMkLst>
        </pc:picChg>
        <pc:picChg chg="del">
          <ac:chgData name="Катерина Гранат" userId="f5dd12bca48157ee" providerId="LiveId" clId="{CE3E78DB-D3CD-4162-85E9-35793C24B523}" dt="2024-02-21T13:51:22.017" v="1139" actId="478"/>
          <ac:picMkLst>
            <pc:docMk/>
            <pc:sldMk cId="4292075534" sldId="304"/>
            <ac:picMk id="9" creationId="{3AAE85D0-C0DC-6C1F-C0E6-B88678C40B3E}"/>
          </ac:picMkLst>
        </pc:picChg>
      </pc:sldChg>
      <pc:sldChg chg="addSp delSp modSp new mod">
        <pc:chgData name="Катерина Гранат" userId="f5dd12bca48157ee" providerId="LiveId" clId="{CE3E78DB-D3CD-4162-85E9-35793C24B523}" dt="2024-02-21T13:58:33.745" v="1191" actId="1076"/>
        <pc:sldMkLst>
          <pc:docMk/>
          <pc:sldMk cId="3414476023" sldId="305"/>
        </pc:sldMkLst>
        <pc:spChg chg="mod">
          <ac:chgData name="Катерина Гранат" userId="f5dd12bca48157ee" providerId="LiveId" clId="{CE3E78DB-D3CD-4162-85E9-35793C24B523}" dt="2024-02-21T13:58:21.160" v="1186" actId="1076"/>
          <ac:spMkLst>
            <pc:docMk/>
            <pc:sldMk cId="3414476023" sldId="305"/>
            <ac:spMk id="2" creationId="{46BEA3EE-59B3-52E4-E843-70B62C3095BE}"/>
          </ac:spMkLst>
        </pc:spChg>
        <pc:spChg chg="del mod">
          <ac:chgData name="Катерина Гранат" userId="f5dd12bca48157ee" providerId="LiveId" clId="{CE3E78DB-D3CD-4162-85E9-35793C24B523}" dt="2024-02-21T13:57:44.673" v="1177" actId="21"/>
          <ac:spMkLst>
            <pc:docMk/>
            <pc:sldMk cId="3414476023" sldId="305"/>
            <ac:spMk id="3" creationId="{1A9E0962-2EC3-F492-C310-37F5A1FDBE2E}"/>
          </ac:spMkLst>
        </pc:spChg>
        <pc:spChg chg="del">
          <ac:chgData name="Катерина Гранат" userId="f5dd12bca48157ee" providerId="LiveId" clId="{CE3E78DB-D3CD-4162-85E9-35793C24B523}" dt="2024-02-21T13:53:52.822" v="1160" actId="478"/>
          <ac:spMkLst>
            <pc:docMk/>
            <pc:sldMk cId="3414476023" sldId="305"/>
            <ac:spMk id="4" creationId="{220DC8D3-5F85-1FFA-E767-0CEBACA32372}"/>
          </ac:spMkLst>
        </pc:spChg>
        <pc:spChg chg="del">
          <ac:chgData name="Катерина Гранат" userId="f5dd12bca48157ee" providerId="LiveId" clId="{CE3E78DB-D3CD-4162-85E9-35793C24B523}" dt="2024-02-21T13:54:02.568" v="1163" actId="478"/>
          <ac:spMkLst>
            <pc:docMk/>
            <pc:sldMk cId="3414476023" sldId="305"/>
            <ac:spMk id="5" creationId="{95699A24-F8E9-3EDF-62DA-D4B1F662ABA5}"/>
          </ac:spMkLst>
        </pc:spChg>
        <pc:picChg chg="add mod">
          <ac:chgData name="Катерина Гранат" userId="f5dd12bca48157ee" providerId="LiveId" clId="{CE3E78DB-D3CD-4162-85E9-35793C24B523}" dt="2024-02-21T13:58:33.745" v="1191" actId="1076"/>
          <ac:picMkLst>
            <pc:docMk/>
            <pc:sldMk cId="3414476023" sldId="305"/>
            <ac:picMk id="7" creationId="{CFD03501-475B-00D7-11A2-4270F1389372}"/>
          </ac:picMkLst>
        </pc:picChg>
      </pc:sldChg>
      <pc:sldChg chg="delSp new del mod">
        <pc:chgData name="Катерина Гранат" userId="f5dd12bca48157ee" providerId="LiveId" clId="{CE3E78DB-D3CD-4162-85E9-35793C24B523}" dt="2024-02-21T14:05:58.034" v="1198" actId="2696"/>
        <pc:sldMkLst>
          <pc:docMk/>
          <pc:sldMk cId="2470340120" sldId="306"/>
        </pc:sldMkLst>
        <pc:spChg chg="del">
          <ac:chgData name="Катерина Гранат" userId="f5dd12bca48157ee" providerId="LiveId" clId="{CE3E78DB-D3CD-4162-85E9-35793C24B523}" dt="2024-02-21T14:05:38.087" v="1193" actId="478"/>
          <ac:spMkLst>
            <pc:docMk/>
            <pc:sldMk cId="2470340120" sldId="306"/>
            <ac:spMk id="4" creationId="{D7525945-68A3-745C-0F77-2654434508C2}"/>
          </ac:spMkLst>
        </pc:spChg>
        <pc:spChg chg="del">
          <ac:chgData name="Катерина Гранат" userId="f5dd12bca48157ee" providerId="LiveId" clId="{CE3E78DB-D3CD-4162-85E9-35793C24B523}" dt="2024-02-21T14:05:40.474" v="1194" actId="478"/>
          <ac:spMkLst>
            <pc:docMk/>
            <pc:sldMk cId="2470340120" sldId="306"/>
            <ac:spMk id="5" creationId="{17326E34-6202-2908-2430-7D1C68637E49}"/>
          </ac:spMkLst>
        </pc:spChg>
      </pc:sldChg>
      <pc:sldChg chg="addSp delSp modSp add mod">
        <pc:chgData name="Катерина Гранат" userId="f5dd12bca48157ee" providerId="LiveId" clId="{CE3E78DB-D3CD-4162-85E9-35793C24B523}" dt="2024-02-21T14:18:28.349" v="1248" actId="20577"/>
        <pc:sldMkLst>
          <pc:docMk/>
          <pc:sldMk cId="106814742" sldId="307"/>
        </pc:sldMkLst>
        <pc:spChg chg="mod">
          <ac:chgData name="Катерина Гранат" userId="f5dd12bca48157ee" providerId="LiveId" clId="{CE3E78DB-D3CD-4162-85E9-35793C24B523}" dt="2024-02-21T14:12:40.043" v="1217" actId="1076"/>
          <ac:spMkLst>
            <pc:docMk/>
            <pc:sldMk cId="106814742" sldId="307"/>
            <ac:spMk id="2" creationId="{402BA569-D742-9DAB-04C1-D539CE059E13}"/>
          </ac:spMkLst>
        </pc:spChg>
        <pc:spChg chg="add mod">
          <ac:chgData name="Катерина Гранат" userId="f5dd12bca48157ee" providerId="LiveId" clId="{CE3E78DB-D3CD-4162-85E9-35793C24B523}" dt="2024-02-21T14:16:43.458" v="1221" actId="14100"/>
          <ac:spMkLst>
            <pc:docMk/>
            <pc:sldMk cId="106814742" sldId="307"/>
            <ac:spMk id="4" creationId="{C67AB305-047E-A3B4-8E3D-75284E95ACBF}"/>
          </ac:spMkLst>
        </pc:spChg>
        <pc:spChg chg="add mod">
          <ac:chgData name="Катерина Гранат" userId="f5dd12bca48157ee" providerId="LiveId" clId="{CE3E78DB-D3CD-4162-85E9-35793C24B523}" dt="2024-02-21T14:18:28.349" v="1248" actId="20577"/>
          <ac:spMkLst>
            <pc:docMk/>
            <pc:sldMk cId="106814742" sldId="307"/>
            <ac:spMk id="6" creationId="{1AB33B02-2594-9FA9-B841-E85639ED58F2}"/>
          </ac:spMkLst>
        </pc:spChg>
        <pc:picChg chg="del">
          <ac:chgData name="Катерина Гранат" userId="f5dd12bca48157ee" providerId="LiveId" clId="{CE3E78DB-D3CD-4162-85E9-35793C24B523}" dt="2024-02-21T14:12:17.827" v="1209" actId="478"/>
          <ac:picMkLst>
            <pc:docMk/>
            <pc:sldMk cId="106814742" sldId="307"/>
            <ac:picMk id="7" creationId="{8D35A98F-73A9-6A46-8C27-4B2394BF83FD}"/>
          </ac:picMkLst>
        </pc:picChg>
      </pc:sldChg>
      <pc:sldChg chg="new del">
        <pc:chgData name="Катерина Гранат" userId="f5dd12bca48157ee" providerId="LiveId" clId="{CE3E78DB-D3CD-4162-85E9-35793C24B523}" dt="2024-02-21T14:05:51.987" v="1196" actId="680"/>
        <pc:sldMkLst>
          <pc:docMk/>
          <pc:sldMk cId="3872288720" sldId="307"/>
        </pc:sldMkLst>
      </pc:sldChg>
    </pc:docChg>
  </pc:docChgLst>
  <pc:docChgLst>
    <pc:chgData name="Катерина Гранат" userId="f5dd12bca48157ee" providerId="LiveId" clId="{00E5FDF8-512A-4D22-A1D0-1777387DB1FD}"/>
    <pc:docChg chg="undo custSel addSld delSld modSld">
      <pc:chgData name="Катерина Гранат" userId="f5dd12bca48157ee" providerId="LiveId" clId="{00E5FDF8-512A-4D22-A1D0-1777387DB1FD}" dt="2024-02-21T19:58:54.291" v="223" actId="1076"/>
      <pc:docMkLst>
        <pc:docMk/>
      </pc:docMkLst>
      <pc:sldChg chg="modSp mod">
        <pc:chgData name="Катерина Гранат" userId="f5dd12bca48157ee" providerId="LiveId" clId="{00E5FDF8-512A-4D22-A1D0-1777387DB1FD}" dt="2024-02-21T19:58:54.291" v="223" actId="1076"/>
        <pc:sldMkLst>
          <pc:docMk/>
          <pc:sldMk cId="2623054086" sldId="297"/>
        </pc:sldMkLst>
        <pc:spChg chg="mod">
          <ac:chgData name="Катерина Гранат" userId="f5dd12bca48157ee" providerId="LiveId" clId="{00E5FDF8-512A-4D22-A1D0-1777387DB1FD}" dt="2024-02-21T19:58:54.291" v="223" actId="1076"/>
          <ac:spMkLst>
            <pc:docMk/>
            <pc:sldMk cId="2623054086" sldId="297"/>
            <ac:spMk id="6" creationId="{0093243F-05FA-F9D6-37CB-92C00DEB22E8}"/>
          </ac:spMkLst>
        </pc:spChg>
      </pc:sldChg>
      <pc:sldChg chg="modSp mod">
        <pc:chgData name="Катерина Гранат" userId="f5dd12bca48157ee" providerId="LiveId" clId="{00E5FDF8-512A-4D22-A1D0-1777387DB1FD}" dt="2024-02-21T19:48:20.628" v="174" actId="115"/>
        <pc:sldMkLst>
          <pc:docMk/>
          <pc:sldMk cId="106814742" sldId="307"/>
        </pc:sldMkLst>
        <pc:spChg chg="mod">
          <ac:chgData name="Катерина Гранат" userId="f5dd12bca48157ee" providerId="LiveId" clId="{00E5FDF8-512A-4D22-A1D0-1777387DB1FD}" dt="2024-02-21T19:48:20.628" v="174" actId="115"/>
          <ac:spMkLst>
            <pc:docMk/>
            <pc:sldMk cId="106814742" sldId="307"/>
            <ac:spMk id="6" creationId="{1AB33B02-2594-9FA9-B841-E85639ED58F2}"/>
          </ac:spMkLst>
        </pc:spChg>
      </pc:sldChg>
      <pc:sldChg chg="addSp delSp modSp add mod">
        <pc:chgData name="Катерина Гранат" userId="f5dd12bca48157ee" providerId="LiveId" clId="{00E5FDF8-512A-4D22-A1D0-1777387DB1FD}" dt="2024-02-21T19:48:28.076" v="175" actId="115"/>
        <pc:sldMkLst>
          <pc:docMk/>
          <pc:sldMk cId="1743605672" sldId="308"/>
        </pc:sldMkLst>
        <pc:spChg chg="del">
          <ac:chgData name="Катерина Гранат" userId="f5dd12bca48157ee" providerId="LiveId" clId="{00E5FDF8-512A-4D22-A1D0-1777387DB1FD}" dt="2024-02-21T19:35:46.866" v="53" actId="478"/>
          <ac:spMkLst>
            <pc:docMk/>
            <pc:sldMk cId="1743605672" sldId="308"/>
            <ac:spMk id="2" creationId="{D40D50A0-E436-532E-0413-77D00C282F5E}"/>
          </ac:spMkLst>
        </pc:spChg>
        <pc:spChg chg="del">
          <ac:chgData name="Катерина Гранат" userId="f5dd12bca48157ee" providerId="LiveId" clId="{00E5FDF8-512A-4D22-A1D0-1777387DB1FD}" dt="2024-02-21T19:35:54.605" v="55" actId="478"/>
          <ac:spMkLst>
            <pc:docMk/>
            <pc:sldMk cId="1743605672" sldId="308"/>
            <ac:spMk id="4" creationId="{4A2CDA37-0DC4-591A-C231-E93B87F7DEC9}"/>
          </ac:spMkLst>
        </pc:spChg>
        <pc:spChg chg="add del mod">
          <ac:chgData name="Катерина Гранат" userId="f5dd12bca48157ee" providerId="LiveId" clId="{00E5FDF8-512A-4D22-A1D0-1777387DB1FD}" dt="2024-02-21T19:35:49.446" v="54" actId="478"/>
          <ac:spMkLst>
            <pc:docMk/>
            <pc:sldMk cId="1743605672" sldId="308"/>
            <ac:spMk id="5" creationId="{C75F6939-304B-EEA1-345D-FA2E9097EAA2}"/>
          </ac:spMkLst>
        </pc:spChg>
        <pc:spChg chg="mod">
          <ac:chgData name="Катерина Гранат" userId="f5dd12bca48157ee" providerId="LiveId" clId="{00E5FDF8-512A-4D22-A1D0-1777387DB1FD}" dt="2024-02-21T19:48:28.076" v="175" actId="115"/>
          <ac:spMkLst>
            <pc:docMk/>
            <pc:sldMk cId="1743605672" sldId="308"/>
            <ac:spMk id="6" creationId="{113353E5-324A-D1F6-596D-75D2F3E32066}"/>
          </ac:spMkLst>
        </pc:spChg>
      </pc:sldChg>
      <pc:sldChg chg="add del">
        <pc:chgData name="Катерина Гранат" userId="f5dd12bca48157ee" providerId="LiveId" clId="{00E5FDF8-512A-4D22-A1D0-1777387DB1FD}" dt="2024-02-21T19:51:02.246" v="193" actId="2696"/>
        <pc:sldMkLst>
          <pc:docMk/>
          <pc:sldMk cId="3932278498" sldId="309"/>
        </pc:sldMkLst>
      </pc:sldChg>
      <pc:sldChg chg="modSp add mod">
        <pc:chgData name="Катерина Гранат" userId="f5dd12bca48157ee" providerId="LiveId" clId="{00E5FDF8-512A-4D22-A1D0-1777387DB1FD}" dt="2024-02-21T19:52:22.530" v="197" actId="20577"/>
        <pc:sldMkLst>
          <pc:docMk/>
          <pc:sldMk cId="200301449" sldId="310"/>
        </pc:sldMkLst>
        <pc:spChg chg="mod">
          <ac:chgData name="Катерина Гранат" userId="f5dd12bca48157ee" providerId="LiveId" clId="{00E5FDF8-512A-4D22-A1D0-1777387DB1FD}" dt="2024-02-21T19:52:22.530" v="197" actId="20577"/>
          <ac:spMkLst>
            <pc:docMk/>
            <pc:sldMk cId="200301449" sldId="310"/>
            <ac:spMk id="6" creationId="{ED64DC1A-2776-0231-D2C7-9DECC487F3DC}"/>
          </ac:spMkLst>
        </pc:spChg>
      </pc:sldChg>
      <pc:sldChg chg="modSp add mod">
        <pc:chgData name="Катерина Гранат" userId="f5dd12bca48157ee" providerId="LiveId" clId="{00E5FDF8-512A-4D22-A1D0-1777387DB1FD}" dt="2024-02-21T19:54:34.854" v="211" actId="20577"/>
        <pc:sldMkLst>
          <pc:docMk/>
          <pc:sldMk cId="1666735803" sldId="311"/>
        </pc:sldMkLst>
        <pc:spChg chg="mod">
          <ac:chgData name="Катерина Гранат" userId="f5dd12bca48157ee" providerId="LiveId" clId="{00E5FDF8-512A-4D22-A1D0-1777387DB1FD}" dt="2024-02-21T19:54:34.854" v="211" actId="20577"/>
          <ac:spMkLst>
            <pc:docMk/>
            <pc:sldMk cId="1666735803" sldId="311"/>
            <ac:spMk id="6" creationId="{9F9E451B-AB27-EF59-DBCF-BC2C6EE0E11D}"/>
          </ac:spMkLst>
        </pc:spChg>
      </pc:sldChg>
      <pc:sldChg chg="modSp add mod">
        <pc:chgData name="Катерина Гранат" userId="f5dd12bca48157ee" providerId="LiveId" clId="{00E5FDF8-512A-4D22-A1D0-1777387DB1FD}" dt="2024-02-21T19:55:04.005" v="221" actId="113"/>
        <pc:sldMkLst>
          <pc:docMk/>
          <pc:sldMk cId="1452524653" sldId="312"/>
        </pc:sldMkLst>
        <pc:spChg chg="mod">
          <ac:chgData name="Катерина Гранат" userId="f5dd12bca48157ee" providerId="LiveId" clId="{00E5FDF8-512A-4D22-A1D0-1777387DB1FD}" dt="2024-02-21T19:55:04.005" v="221" actId="113"/>
          <ac:spMkLst>
            <pc:docMk/>
            <pc:sldMk cId="1452524653" sldId="312"/>
            <ac:spMk id="6" creationId="{FD4ECA52-3E00-23BE-4BC4-82C5BA32C974}"/>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12.122"/>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15.503"/>
    </inkml:context>
    <inkml:brush xml:id="br0">
      <inkml:brushProperty name="width" value="0.035" units="cm"/>
      <inkml:brushProperty name="height" value="0.035" units="cm"/>
      <inkml:brushProperty name="color" value="#E71224"/>
    </inkml:brush>
  </inkml:definitions>
  <inkml:trace contextRef="#ctx0" brushRef="#br0">207 808 24575,'11'1'0,"1"1"0,-1 0 0,0 1 0,1 0 0,10 5 0,14 4 0,38 4 0,110 9 0,51 11 0,-163-24 0,0-4 0,0-2 0,0-3 0,74-8 0,4 2 0,-82 4 0,86-3 0,-151 2 0,1-1 0,-1 1 0,0-1 0,0 0 0,0 0 0,0 0 0,0 0 0,0 0 0,0-1 0,0 1 0,0-1 0,-1 0 0,1 0 0,-1 0 0,1 0 0,-1-1 0,0 1 0,0-1 0,0 1 0,0-1 0,0 0 0,0 1 0,-1-1 0,1 0 0,-1 0 0,0 0 0,0 0 0,0-1 0,0 1 0,0-4 0,1-12 0,-1 0 0,0 0 0,-1 1 0,-4-26 0,1 5 0,4-104 0,1 81 0,-3-1 0,-10-73 0,10 129 0,0-1 0,-1 1 0,0 0 0,-1 0 0,1 0 0,-1 1 0,-1-1 0,1 0 0,-1 1 0,0 0 0,-1 0 0,1 0 0,-1 1 0,-11-10 0,2 4 0,-1 2 0,0-1 0,0 2 0,-1 0 0,-21-7 0,-66-21 0,-190-41 0,217 65 0,0 4 0,0 3 0,-107 6 0,69 1 0,83-1 0,0 2 0,0 1 0,1 2 0,0 1 0,0 1 0,-38 16 0,27-7 0,1 2 0,1 1 0,-66 47 0,96-61 0,1 1 0,-1 0 0,1 1 0,0 0 0,1 0 0,0 0 0,0 1 0,1 0 0,0 1 0,1-1 0,0 1 0,0 0 0,1 0 0,0 1 0,1-1 0,0 1 0,1 0 0,0 0 0,1 0 0,0 0 0,0 0 0,1 0 0,1 0 0,0 0 0,0 0 0,1 0 0,1 0 0,0-1 0,0 1 0,1-1 0,0 0 0,7 11 0,-4-8 0,1 0 0,1-1 0,0 0 0,1-1 0,0 0 0,1 0 0,0-1 0,0 0 0,1-1 0,24 13 0,12 4 0,84 32 0,-69-32 0,-35-14-682,48 12-1,-29-13-6143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19.437"/>
    </inkml:context>
    <inkml:brush xml:id="br0">
      <inkml:brushProperty name="width" value="0.035" units="cm"/>
      <inkml:brushProperty name="height" value="0.035" units="cm"/>
      <inkml:brushProperty name="color" value="#E71224"/>
    </inkml:brush>
  </inkml:definitions>
  <inkml:trace contextRef="#ctx0" brushRef="#br0">94 903 24575,'0'4'0,"0"0"0,1 0 0,0 0 0,0-1 0,0 1 0,1 0 0,-1 0 0,1-1 0,0 1 0,0-1 0,0 1 0,0-1 0,1 0 0,-1 0 0,1 0 0,0 0 0,0 0 0,0-1 0,0 1 0,0-1 0,1 0 0,5 3 0,10 5 0,0-2 0,1 0 0,23 6 0,-19-6 0,56 17 0,0-3 0,2-3 0,0-4 0,1-3 0,110 0 0,-127-12 0,2-1 0,0 4 0,105 16 0,248 29 0,-269-36 0,455 1 0,-401-15 0,-166-1 0,1-1 0,0-2 0,-1-2 0,61-21 0,23-4 0,-75 21 0,-2-2 0,0-2 0,-1-2 0,-1-2 0,0-2 0,-2-2 0,0-1 0,-2-3 0,-1-1 0,-2-2 0,-1-2 0,-1-2 0,-2 0 0,41-57 0,-69 84 0,-1-1 0,0 1 0,-1-1 0,0 0 0,-1-1 0,1 1 0,-2-1 0,1 1 0,-2-1 0,1 0 0,-1 0 0,-1 0 0,0 0 0,0 0 0,-1 1 0,0-1 0,0 0 0,-1 0 0,-1 1 0,-4-14 0,-5-5 0,0-1 0,-2 2 0,-1 0 0,-1 1 0,-26-32 0,32 46 0,-1 0 0,0 0 0,-1 1 0,0 1 0,0 0 0,-1 0 0,-1 1 0,1 1 0,-27-11 0,-7 0 0,-87-21 0,43 15 0,24 6 0,0 4 0,-116-12 0,-142 17 0,7-6 0,19 0 0,-1369 17 0,1661 0 0,0-1 0,0 1 0,0 0 0,1 1 0,-1 0 0,0 0 0,1 0 0,-1 1 0,1-1 0,0 2 0,0-1 0,0 1 0,1 0 0,-1 0 0,1 0 0,0 1 0,0 0 0,0 0 0,1 0 0,-1 1 0,-5 10 0,-5 11 0,1-1 0,2 2 0,-16 51 0,17-46 0,2-10 0,2 0 0,1 0 0,1 1 0,1 0 0,-2 44 0,6-55 0,1-1 0,0 1 0,1-1 0,0 0 0,1 0 0,1 1 0,0-2 0,0 1 0,1 0 0,1-1 0,0 0 0,14 19 0,145 169 0,-124-138-52,-19-28-386,2 0 1,42 45-1,-49-63-6388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13:21:26.234"/>
    </inkml:context>
    <inkml:brush xml:id="br0">
      <inkml:brushProperty name="width" value="0.035" units="cm"/>
      <inkml:brushProperty name="height" value="0.035" units="cm"/>
      <inkml:brushProperty name="color" value="#E71224"/>
    </inkml:brush>
  </inkml:definitions>
  <inkml:trace contextRef="#ctx0" brushRef="#br0">2005 1545 24575,'-10'-1'0,"0"0"0,0-1 0,0 0 0,-13-4 0,-30-7 0,-408 3 0,140 9 0,239-4 0,-154-28 0,225 31 0,-10-1 0,0-2 0,0 0 0,1-2 0,-1 0 0,1-1 0,1-1 0,-22-13 0,-48-35 0,-2 4 0,-124-53 0,194 97 0,-1 0 0,1 0 0,1-1 0,-28-19 0,43 26 0,0-1 0,0 0 0,1 0 0,0 0 0,-1 0 0,2-1 0,-1 0 0,0 0 0,1 0 0,0 0 0,0 0 0,1-1 0,-1 1 0,1-1 0,1 1 0,-1-1 0,1 0 0,-1-6 0,-1-23 0,1 0 0,2 0 0,1 1 0,2-1 0,2 0 0,0 1 0,3 0 0,11-33 0,-15 59 0,0 0 0,1 0 0,-1 0 0,2 1 0,-1 0 0,1 0 0,0 0 0,0 0 0,1 1 0,13-10 0,6-1 0,50-25 0,-24 14 0,55-35 0,-25 12 0,4 3 0,174-70 0,128 0 0,-309 95 0,-10 2 0,87-14 0,-13 20 0,246 6 0,-279 10 0,-96-1 0,-1 0 0,1 1 0,-1 1 0,1 0 0,-1 1 0,0 1 0,0 0 0,0 0 0,-1 1 0,0 1 0,0 0 0,0 1 0,0 0 0,-1 1 0,-1 0 0,1 1 0,-1 0 0,-1 1 0,1 0 0,-2 0 0,1 1 0,-2 0 0,1 0 0,-2 1 0,11 24 0,28 79 0,-28-69 0,31 63 0,-40-89 0,0 0 0,-2 1 0,0-1 0,-1 2 0,-1-1 0,2 38 0,6 32 0,-4-48 0,-2 0 0,-2 0 0,-1 0 0,-7 82 0,2-115 0,1-1 0,-2 1 0,1-1 0,-1 1 0,0-1 0,-1 0 0,0 0 0,-1-1 0,0 1 0,0-1 0,-1 0 0,0 0 0,0-1 0,-1 0 0,0 0 0,0 0 0,0-1 0,-1 0 0,0 0 0,-1-1 0,1 0 0,-1-1 0,-14 6 0,-17 4 0,-1-2 0,0-1 0,-1-3 0,-51 5 0,10-1 0,47-7-273,0 3 0,1 0 0,0 3 0,-56 24 0,60-19-6553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ru-RU"/>
              <a:t>Образец заголовка</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ru-RU"/>
              <a:t>Образец текста</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ru-RU"/>
              <a:t>Образец заголовка</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ru-RU"/>
              <a:t>Образец текста</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ри колонки">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ru-RU"/>
              <a:t>Вставка рисунка</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ru-RU"/>
              <a:t>Образец текста</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ru-RU"/>
              <a:t>Образец заголовка</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ru-RU"/>
              <a:t>Образец заголовка</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ru-RU"/>
              <a:t>Образец заголовка</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ru-RU"/>
              <a:t>Образец заголовка</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ru-RU"/>
              <a:t>Образец текста</a:t>
            </a:r>
          </a:p>
          <a:p>
            <a:pPr lvl="1"/>
            <a:r>
              <a:rPr lang="ru-RU"/>
              <a:t>Второй уровень</a:t>
            </a:r>
          </a:p>
          <a:p>
            <a:pPr lvl="2"/>
            <a:r>
              <a:rPr lang="ru-RU"/>
              <a:t>Третий уровень</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ru-RU"/>
              <a:t>Образец заголовка</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ru-RU"/>
              <a:t>Образец заголовка</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Заголовок и диаграмма">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Заголовок и таблица">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ru-RU"/>
              <a:t>Образец заголовка</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ru-RU"/>
              <a:t>Образец текста</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ru-RU"/>
              <a:t>Образец заголовка</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ru-RU"/>
              <a:t>Вставка рисунка</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www.centos.org/"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customXml" Target="../ink/ink2.xml"/><Relationship Id="rId12"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br>
              <a:rPr lang="en-US" dirty="0"/>
            </a:br>
            <a:r>
              <a:rPr lang="en-US" dirty="0"/>
              <a:t>Virtual Box</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09544"/>
            <a:ext cx="3493008" cy="1857570"/>
          </a:xfrm>
        </p:spPr>
        <p:txBody>
          <a:bodyPr/>
          <a:lstStyle/>
          <a:p>
            <a:endParaRPr lang="en-US" dirty="0"/>
          </a:p>
          <a:p>
            <a:r>
              <a:rPr lang="en-US" dirty="0"/>
              <a:t>Performed by student</a:t>
            </a:r>
          </a:p>
          <a:p>
            <a:r>
              <a:rPr lang="en-US" dirty="0"/>
              <a:t>group RPZ-13a</a:t>
            </a:r>
          </a:p>
          <a:p>
            <a:r>
              <a:rPr lang="en-US" dirty="0"/>
              <a:t>Kateryna Hranat</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6CE52-B4B1-0EDF-B11B-423EF19DE63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0B9895-D642-412A-EEB2-C60C962D87F1}"/>
              </a:ext>
            </a:extLst>
          </p:cNvPr>
          <p:cNvSpPr>
            <a:spLocks noGrp="1"/>
          </p:cNvSpPr>
          <p:nvPr>
            <p:ph type="title"/>
          </p:nvPr>
        </p:nvSpPr>
        <p:spPr>
          <a:xfrm>
            <a:off x="903918" y="273550"/>
            <a:ext cx="10671048" cy="1569645"/>
          </a:xfrm>
        </p:spPr>
        <p:txBody>
          <a:bodyPr/>
          <a:lstStyle/>
          <a:p>
            <a:r>
              <a:rPr lang="en-US" dirty="0"/>
              <a:t>Working with external drives (USB flash drives):</a:t>
            </a:r>
            <a:endParaRPr lang="ru-UA" dirty="0"/>
          </a:p>
        </p:txBody>
      </p:sp>
      <p:sp>
        <p:nvSpPr>
          <p:cNvPr id="3" name="Объект 2">
            <a:extLst>
              <a:ext uri="{FF2B5EF4-FFF2-40B4-BE49-F238E27FC236}">
                <a16:creationId xmlns:a16="http://schemas.microsoft.com/office/drawing/2014/main" id="{B8D300F0-BE06-B4BA-5191-DCAAB865F532}"/>
              </a:ext>
            </a:extLst>
          </p:cNvPr>
          <p:cNvSpPr>
            <a:spLocks noGrp="1"/>
          </p:cNvSpPr>
          <p:nvPr>
            <p:ph sz="half" idx="1"/>
          </p:nvPr>
        </p:nvSpPr>
        <p:spPr>
          <a:xfrm>
            <a:off x="323050" y="2167319"/>
            <a:ext cx="3223038" cy="3691828"/>
          </a:xfrm>
        </p:spPr>
        <p:txBody>
          <a:bodyPr/>
          <a:lstStyle/>
          <a:p>
            <a:pPr marL="342900" indent="-342900">
              <a:buFont typeface="+mj-lt"/>
              <a:buAutoNum type="arabicPeriod"/>
            </a:pPr>
            <a:r>
              <a:rPr lang="en-US" dirty="0"/>
              <a:t>Insert the external drive (e.g., USB flash drive) into your computer.</a:t>
            </a:r>
          </a:p>
          <a:p>
            <a:pPr marL="342900" indent="-342900">
              <a:buFont typeface="+mj-lt"/>
              <a:buAutoNum type="arabicPeriod"/>
            </a:pPr>
            <a:r>
              <a:rPr lang="en-US" dirty="0"/>
              <a:t>In the main VirtualBox window, select the virtual machine to which you want to connect the external drive.</a:t>
            </a:r>
          </a:p>
          <a:p>
            <a:pPr marL="342900" indent="-342900">
              <a:buFont typeface="+mj-lt"/>
              <a:buAutoNum type="arabicPeriod"/>
            </a:pPr>
            <a:r>
              <a:rPr lang="en-US" dirty="0"/>
              <a:t>From the main menu, choose "Devices" → "USB" → [name of your USB device].</a:t>
            </a:r>
            <a:endParaRPr lang="ru-UA" dirty="0"/>
          </a:p>
        </p:txBody>
      </p:sp>
      <p:pic>
        <p:nvPicPr>
          <p:cNvPr id="8" name="Рисунок 7">
            <a:extLst>
              <a:ext uri="{FF2B5EF4-FFF2-40B4-BE49-F238E27FC236}">
                <a16:creationId xmlns:a16="http://schemas.microsoft.com/office/drawing/2014/main" id="{14CF2BB0-3B40-FB1E-E264-4CCFA8C14162}"/>
              </a:ext>
            </a:extLst>
          </p:cNvPr>
          <p:cNvPicPr>
            <a:picLocks noChangeAspect="1"/>
          </p:cNvPicPr>
          <p:nvPr/>
        </p:nvPicPr>
        <p:blipFill>
          <a:blip r:embed="rId2"/>
          <a:stretch>
            <a:fillRect/>
          </a:stretch>
        </p:blipFill>
        <p:spPr>
          <a:xfrm>
            <a:off x="4198623" y="2381214"/>
            <a:ext cx="7543527" cy="2993673"/>
          </a:xfrm>
          <a:prstGeom prst="rect">
            <a:avLst/>
          </a:prstGeom>
        </p:spPr>
      </p:pic>
    </p:spTree>
    <p:extLst>
      <p:ext uri="{BB962C8B-B14F-4D97-AF65-F5344CB8AC3E}">
        <p14:creationId xmlns:p14="http://schemas.microsoft.com/office/powerpoint/2010/main" val="42920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BEA3EE-59B3-52E4-E843-70B62C3095BE}"/>
              </a:ext>
            </a:extLst>
          </p:cNvPr>
          <p:cNvSpPr>
            <a:spLocks noGrp="1"/>
          </p:cNvSpPr>
          <p:nvPr>
            <p:ph type="title"/>
          </p:nvPr>
        </p:nvSpPr>
        <p:spPr>
          <a:xfrm>
            <a:off x="324407" y="725499"/>
            <a:ext cx="11766207" cy="768096"/>
          </a:xfrm>
        </p:spPr>
        <p:txBody>
          <a:bodyPr/>
          <a:lstStyle/>
          <a:p>
            <a:r>
              <a:rPr lang="en-US" dirty="0"/>
              <a:t>Creating virtual machine </a:t>
            </a:r>
            <a:r>
              <a:rPr lang="en-US" dirty="0" err="1"/>
              <a:t>linux</a:t>
            </a:r>
            <a:endParaRPr lang="ru-UA" dirty="0"/>
          </a:p>
        </p:txBody>
      </p:sp>
      <p:pic>
        <p:nvPicPr>
          <p:cNvPr id="7" name="Рисунок 6">
            <a:extLst>
              <a:ext uri="{FF2B5EF4-FFF2-40B4-BE49-F238E27FC236}">
                <a16:creationId xmlns:a16="http://schemas.microsoft.com/office/drawing/2014/main" id="{CFD03501-475B-00D7-11A2-4270F1389372}"/>
              </a:ext>
            </a:extLst>
          </p:cNvPr>
          <p:cNvPicPr>
            <a:picLocks noChangeAspect="1"/>
          </p:cNvPicPr>
          <p:nvPr/>
        </p:nvPicPr>
        <p:blipFill>
          <a:blip r:embed="rId2"/>
          <a:stretch>
            <a:fillRect/>
          </a:stretch>
        </p:blipFill>
        <p:spPr>
          <a:xfrm>
            <a:off x="2328332" y="1693230"/>
            <a:ext cx="7758356" cy="4939064"/>
          </a:xfrm>
          <a:prstGeom prst="rect">
            <a:avLst/>
          </a:prstGeom>
        </p:spPr>
      </p:pic>
    </p:spTree>
    <p:extLst>
      <p:ext uri="{BB962C8B-B14F-4D97-AF65-F5344CB8AC3E}">
        <p14:creationId xmlns:p14="http://schemas.microsoft.com/office/powerpoint/2010/main" val="341447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A374-48B4-104E-7E32-D6851447412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2BA569-D742-9DAB-04C1-D539CE059E13}"/>
              </a:ext>
            </a:extLst>
          </p:cNvPr>
          <p:cNvSpPr>
            <a:spLocks noGrp="1"/>
          </p:cNvSpPr>
          <p:nvPr>
            <p:ph type="title"/>
          </p:nvPr>
        </p:nvSpPr>
        <p:spPr>
          <a:xfrm>
            <a:off x="830295" y="528730"/>
            <a:ext cx="10531410" cy="1566288"/>
          </a:xfrm>
        </p:spPr>
        <p:txBody>
          <a:bodyPr/>
          <a:lstStyle/>
          <a:p>
            <a:r>
              <a:rPr lang="en-US" dirty="0"/>
              <a:t> creating a second virtual </a:t>
            </a:r>
            <a:br>
              <a:rPr lang="en-US" dirty="0"/>
            </a:br>
            <a:r>
              <a:rPr lang="en-US" dirty="0"/>
              <a:t>machine</a:t>
            </a:r>
            <a:endParaRPr lang="ru-UA" dirty="0"/>
          </a:p>
        </p:txBody>
      </p:sp>
      <p:sp>
        <p:nvSpPr>
          <p:cNvPr id="4" name="TextBox 3">
            <a:extLst>
              <a:ext uri="{FF2B5EF4-FFF2-40B4-BE49-F238E27FC236}">
                <a16:creationId xmlns:a16="http://schemas.microsoft.com/office/drawing/2014/main" id="{C67AB305-047E-A3B4-8E3D-75284E95ACBF}"/>
              </a:ext>
            </a:extLst>
          </p:cNvPr>
          <p:cNvSpPr txBox="1"/>
          <p:nvPr/>
        </p:nvSpPr>
        <p:spPr>
          <a:xfrm>
            <a:off x="732098" y="2252202"/>
            <a:ext cx="10531409" cy="369332"/>
          </a:xfrm>
          <a:prstGeom prst="rect">
            <a:avLst/>
          </a:prstGeom>
          <a:noFill/>
        </p:spPr>
        <p:txBody>
          <a:bodyPr wrap="square">
            <a:spAutoFit/>
          </a:bodyPr>
          <a:lstStyle/>
          <a:p>
            <a:r>
              <a:rPr lang="en-US" dirty="0">
                <a:solidFill>
                  <a:schemeClr val="accent6"/>
                </a:solidFill>
              </a:rPr>
              <a:t>Unfortunately, I am unable to boot CentOS and complete the other steps, but I can explain how to do it.</a:t>
            </a:r>
            <a:endParaRPr lang="ru-UA" dirty="0">
              <a:solidFill>
                <a:schemeClr val="accent6"/>
              </a:solidFill>
            </a:endParaRPr>
          </a:p>
        </p:txBody>
      </p:sp>
      <p:sp>
        <p:nvSpPr>
          <p:cNvPr id="6" name="TextBox 5">
            <a:extLst>
              <a:ext uri="{FF2B5EF4-FFF2-40B4-BE49-F238E27FC236}">
                <a16:creationId xmlns:a16="http://schemas.microsoft.com/office/drawing/2014/main" id="{1AB33B02-2594-9FA9-B841-E85639ED58F2}"/>
              </a:ext>
            </a:extLst>
          </p:cNvPr>
          <p:cNvSpPr txBox="1"/>
          <p:nvPr/>
        </p:nvSpPr>
        <p:spPr>
          <a:xfrm>
            <a:off x="732098" y="2652190"/>
            <a:ext cx="10229127" cy="2585323"/>
          </a:xfrm>
          <a:prstGeom prst="rect">
            <a:avLst/>
          </a:prstGeom>
          <a:noFill/>
        </p:spPr>
        <p:txBody>
          <a:bodyPr wrap="square">
            <a:spAutoFit/>
          </a:bodyPr>
          <a:lstStyle/>
          <a:p>
            <a:pPr marL="342900" indent="-342900">
              <a:buFont typeface="+mj-lt"/>
              <a:buAutoNum type="arabicPeriod"/>
            </a:pPr>
            <a:r>
              <a:rPr lang="en-US" u="sng" dirty="0">
                <a:solidFill>
                  <a:schemeClr val="accent6"/>
                </a:solidFill>
              </a:rPr>
              <a:t>Install the GNU/Linux CentOS operating system in minimal configuration with terminal input-output without a graphical interface:</a:t>
            </a:r>
            <a:endParaRPr lang="uk-UA" u="sng" dirty="0">
              <a:solidFill>
                <a:schemeClr val="accent6"/>
              </a:solidFill>
            </a:endParaRPr>
          </a:p>
          <a:p>
            <a:pPr marL="285750" indent="-285750">
              <a:buFont typeface="Arial" panose="020B0604020202020204" pitchFamily="34" charset="0"/>
              <a:buChar char="•"/>
            </a:pPr>
            <a:r>
              <a:rPr lang="en-US" dirty="0">
                <a:solidFill>
                  <a:schemeClr val="accent6"/>
                </a:solidFill>
              </a:rPr>
              <a:t>Download the CentOS image from the website </a:t>
            </a:r>
            <a:r>
              <a:rPr lang="en-US" dirty="0">
                <a:solidFill>
                  <a:schemeClr val="accent6"/>
                </a:solidFill>
                <a:hlinkClick r:id="rId2"/>
              </a:rPr>
              <a:t>https://www.centos.org/</a:t>
            </a:r>
            <a:r>
              <a:rPr lang="en-US" dirty="0">
                <a:solidFill>
                  <a:schemeClr val="accent6"/>
                </a:solidFill>
              </a:rPr>
              <a:t>.</a:t>
            </a:r>
            <a:endParaRPr lang="uk-UA" dirty="0">
              <a:solidFill>
                <a:schemeClr val="accent6"/>
              </a:solidFill>
            </a:endParaRPr>
          </a:p>
          <a:p>
            <a:pPr marL="285750" indent="-285750">
              <a:buFont typeface="Arial" panose="020B0604020202020204" pitchFamily="34" charset="0"/>
              <a:buChar char="•"/>
            </a:pPr>
            <a:r>
              <a:rPr lang="en-US" dirty="0">
                <a:solidFill>
                  <a:schemeClr val="accent6"/>
                </a:solidFill>
              </a:rPr>
              <a:t>Create a virtual machine in VirtualBox. Open VirtualBox and click the "New" button.</a:t>
            </a:r>
          </a:p>
          <a:p>
            <a:r>
              <a:rPr lang="en-US" dirty="0">
                <a:solidFill>
                  <a:schemeClr val="accent6"/>
                </a:solidFill>
              </a:rPr>
              <a:t>Enter the name of your virtual machine, choose the type "Linux," and version "Red Hat (64-bit)."</a:t>
            </a:r>
          </a:p>
          <a:p>
            <a:r>
              <a:rPr lang="en-US" dirty="0">
                <a:solidFill>
                  <a:schemeClr val="accent6"/>
                </a:solidFill>
              </a:rPr>
              <a:t>In the "Memory" window, select the minimum amount of RAM required for installing CentOS. In the "Hard disk" window, select "Create a virtual hard disk now" and choose the disk type and size you need.</a:t>
            </a:r>
            <a:endParaRPr lang="uk-UA" dirty="0">
              <a:solidFill>
                <a:schemeClr val="accent6"/>
              </a:solidFill>
            </a:endParaRPr>
          </a:p>
          <a:p>
            <a:pPr marL="285750" indent="-285750">
              <a:buFont typeface="Arial" panose="020B0604020202020204" pitchFamily="34" charset="0"/>
              <a:buChar char="•"/>
            </a:pPr>
            <a:r>
              <a:rPr lang="en-US" dirty="0">
                <a:solidFill>
                  <a:schemeClr val="accent6"/>
                </a:solidFill>
              </a:rPr>
              <a:t>Configure the virtual machine. Select the virtual machine from the list and click "Settings." In the settings window, go to "Storage" and select the ISO image you downloaded earlier in step 1.</a:t>
            </a:r>
          </a:p>
        </p:txBody>
      </p:sp>
    </p:spTree>
    <p:extLst>
      <p:ext uri="{BB962C8B-B14F-4D97-AF65-F5344CB8AC3E}">
        <p14:creationId xmlns:p14="http://schemas.microsoft.com/office/powerpoint/2010/main" val="106814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A9CDE-22EC-A7F6-DAFA-E22252472CD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13353E5-324A-D1F6-596D-75D2F3E32066}"/>
              </a:ext>
            </a:extLst>
          </p:cNvPr>
          <p:cNvSpPr txBox="1"/>
          <p:nvPr/>
        </p:nvSpPr>
        <p:spPr>
          <a:xfrm>
            <a:off x="732098" y="834541"/>
            <a:ext cx="10229127" cy="563231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solidFill>
              </a:rPr>
              <a:t>Start the virtual machine:</a:t>
            </a:r>
          </a:p>
          <a:p>
            <a:r>
              <a:rPr lang="en-US" dirty="0">
                <a:solidFill>
                  <a:schemeClr val="accent6"/>
                </a:solidFill>
              </a:rPr>
              <a:t>After configuring the virtual machine, click "Start" to launch it.</a:t>
            </a:r>
            <a:r>
              <a:rPr lang="uk-UA" dirty="0">
                <a:solidFill>
                  <a:schemeClr val="accent6"/>
                </a:solidFill>
              </a:rPr>
              <a:t> </a:t>
            </a:r>
            <a:r>
              <a:rPr lang="en-US" dirty="0">
                <a:solidFill>
                  <a:schemeClr val="accent6"/>
                </a:solidFill>
              </a:rPr>
              <a:t>Select the option "Install CentOS" or “Download CentOS" and press Enter.</a:t>
            </a:r>
          </a:p>
          <a:p>
            <a:pPr marL="285750" indent="-285750">
              <a:buFont typeface="Arial" panose="020B0604020202020204" pitchFamily="34" charset="0"/>
              <a:buChar char="•"/>
            </a:pPr>
            <a:r>
              <a:rPr lang="en-US" dirty="0">
                <a:solidFill>
                  <a:schemeClr val="accent6"/>
                </a:solidFill>
              </a:rPr>
              <a:t>Follow the installation steps:</a:t>
            </a:r>
          </a:p>
          <a:p>
            <a:r>
              <a:rPr lang="en-US" dirty="0">
                <a:solidFill>
                  <a:schemeClr val="accent6"/>
                </a:solidFill>
              </a:rPr>
              <a:t>Follow the instructions of the CentOS installer, which will be working in the terminal.</a:t>
            </a:r>
            <a:r>
              <a:rPr lang="uk-UA" dirty="0">
                <a:solidFill>
                  <a:schemeClr val="accent6"/>
                </a:solidFill>
              </a:rPr>
              <a:t> </a:t>
            </a:r>
            <a:r>
              <a:rPr lang="en-US" dirty="0">
                <a:solidFill>
                  <a:schemeClr val="accent6"/>
                </a:solidFill>
              </a:rPr>
              <a:t>Install the minimal set of components you need, including capabilities for terminal input-output.</a:t>
            </a:r>
            <a:endParaRPr lang="uk-UA" dirty="0">
              <a:solidFill>
                <a:schemeClr val="accent6"/>
              </a:solidFill>
            </a:endParaRPr>
          </a:p>
          <a:p>
            <a:pPr marL="285750" indent="-285750">
              <a:buFont typeface="Arial" panose="020B0604020202020204" pitchFamily="34" charset="0"/>
              <a:buChar char="•"/>
            </a:pPr>
            <a:r>
              <a:rPr lang="en-US" dirty="0">
                <a:solidFill>
                  <a:schemeClr val="accent6"/>
                </a:solidFill>
              </a:rPr>
              <a:t>Completion of the installation:</a:t>
            </a:r>
            <a:r>
              <a:rPr lang="uk-UA" dirty="0">
                <a:solidFill>
                  <a:schemeClr val="accent6"/>
                </a:solidFill>
              </a:rPr>
              <a:t> </a:t>
            </a:r>
            <a:r>
              <a:rPr lang="en-US" dirty="0">
                <a:solidFill>
                  <a:schemeClr val="accent6"/>
                </a:solidFill>
              </a:rPr>
              <a:t>After the installation is complete, reboot the virtual machine.</a:t>
            </a:r>
          </a:p>
          <a:p>
            <a:r>
              <a:rPr lang="en-US" dirty="0">
                <a:solidFill>
                  <a:schemeClr val="accent6"/>
                </a:solidFill>
              </a:rPr>
              <a:t>You can log in to the CentOS system using the credentials you set during the installation and start working in the terminal environment.</a:t>
            </a:r>
            <a:endParaRPr lang="uk-UA" dirty="0">
              <a:solidFill>
                <a:schemeClr val="accent6"/>
              </a:solidFill>
            </a:endParaRPr>
          </a:p>
          <a:p>
            <a:endParaRPr lang="uk-UA" dirty="0">
              <a:solidFill>
                <a:schemeClr val="accent6"/>
              </a:solidFill>
            </a:endParaRPr>
          </a:p>
          <a:p>
            <a:r>
              <a:rPr lang="uk-UA" dirty="0">
                <a:solidFill>
                  <a:schemeClr val="accent6"/>
                </a:solidFill>
              </a:rPr>
              <a:t>2. </a:t>
            </a:r>
            <a:r>
              <a:rPr lang="en-US" u="sng" dirty="0">
                <a:solidFill>
                  <a:schemeClr val="accent6"/>
                </a:solidFill>
              </a:rPr>
              <a:t>To install the GNOME graphical desktop environment on CentOS, you can follow these steps:</a:t>
            </a:r>
            <a:endParaRPr lang="uk-UA" u="sng" dirty="0">
              <a:solidFill>
                <a:schemeClr val="accent6"/>
              </a:solidFill>
            </a:endParaRPr>
          </a:p>
          <a:p>
            <a:pPr marL="285750" indent="-285750">
              <a:buFont typeface="Arial" panose="020B0604020202020204" pitchFamily="34" charset="0"/>
              <a:buChar char="•"/>
            </a:pPr>
            <a:r>
              <a:rPr lang="en-US" u="sng" dirty="0">
                <a:solidFill>
                  <a:schemeClr val="accent6"/>
                </a:solidFill>
              </a:rPr>
              <a:t>First, make sure your CentOS system is up-to-date by running the following commands in the terminal:</a:t>
            </a:r>
            <a:endParaRPr lang="uk-UA" u="sng" dirty="0">
              <a:solidFill>
                <a:schemeClr val="accent6"/>
              </a:solidFill>
            </a:endParaRPr>
          </a:p>
          <a:p>
            <a:r>
              <a:rPr lang="en-US" dirty="0" err="1">
                <a:solidFill>
                  <a:schemeClr val="accent6"/>
                </a:solidFill>
              </a:rPr>
              <a:t>sudo</a:t>
            </a:r>
            <a:r>
              <a:rPr lang="en-US" dirty="0">
                <a:solidFill>
                  <a:schemeClr val="accent6"/>
                </a:solidFill>
              </a:rPr>
              <a:t> yum update</a:t>
            </a:r>
          </a:p>
          <a:p>
            <a:pPr marL="285750" indent="-285750">
              <a:buFont typeface="Arial" panose="020B0604020202020204" pitchFamily="34" charset="0"/>
              <a:buChar char="•"/>
            </a:pPr>
            <a:r>
              <a:rPr lang="en-US" dirty="0">
                <a:solidFill>
                  <a:schemeClr val="accent6"/>
                </a:solidFill>
              </a:rPr>
              <a:t>Next, install the GNOME desktop environment by running:</a:t>
            </a:r>
            <a:endParaRPr lang="uk-UA" dirty="0">
              <a:solidFill>
                <a:schemeClr val="accent6"/>
              </a:solidFill>
            </a:endParaRPr>
          </a:p>
          <a:p>
            <a:r>
              <a:rPr lang="en-US" dirty="0" err="1">
                <a:solidFill>
                  <a:schemeClr val="accent6"/>
                </a:solidFill>
              </a:rPr>
              <a:t>sudo</a:t>
            </a:r>
            <a:r>
              <a:rPr lang="en-US" dirty="0">
                <a:solidFill>
                  <a:schemeClr val="accent6"/>
                </a:solidFill>
              </a:rPr>
              <a:t> yum </a:t>
            </a:r>
            <a:r>
              <a:rPr lang="en-US" dirty="0" err="1">
                <a:solidFill>
                  <a:schemeClr val="accent6"/>
                </a:solidFill>
              </a:rPr>
              <a:t>groupinstall</a:t>
            </a:r>
            <a:r>
              <a:rPr lang="en-US" dirty="0">
                <a:solidFill>
                  <a:schemeClr val="accent6"/>
                </a:solidFill>
              </a:rPr>
              <a:t> "Server with GUI"</a:t>
            </a:r>
          </a:p>
          <a:p>
            <a:pPr marL="285750" indent="-285750">
              <a:buFont typeface="Arial" panose="020B0604020202020204" pitchFamily="34" charset="0"/>
              <a:buChar char="•"/>
            </a:pPr>
            <a:r>
              <a:rPr lang="en-US" dirty="0">
                <a:solidFill>
                  <a:schemeClr val="accent6"/>
                </a:solidFill>
              </a:rPr>
              <a:t>Once the installation is complete, you may need to set the default target to graphical mode. You can</a:t>
            </a:r>
            <a:r>
              <a:rPr lang="uk-UA" dirty="0">
                <a:solidFill>
                  <a:schemeClr val="accent6"/>
                </a:solidFill>
              </a:rPr>
              <a:t> </a:t>
            </a:r>
            <a:r>
              <a:rPr lang="en-US" dirty="0">
                <a:solidFill>
                  <a:schemeClr val="accent6"/>
                </a:solidFill>
              </a:rPr>
              <a:t>do this by running:</a:t>
            </a:r>
            <a:endParaRPr lang="uk-UA" dirty="0">
              <a:solidFill>
                <a:schemeClr val="accent6"/>
              </a:solidFill>
            </a:endParaRPr>
          </a:p>
          <a:p>
            <a:r>
              <a:rPr lang="en-US" dirty="0" err="1">
                <a:solidFill>
                  <a:schemeClr val="accent6"/>
                </a:solidFill>
              </a:rPr>
              <a:t>sudo</a:t>
            </a:r>
            <a:r>
              <a:rPr lang="en-US" dirty="0">
                <a:solidFill>
                  <a:schemeClr val="accent6"/>
                </a:solidFill>
              </a:rPr>
              <a:t> </a:t>
            </a:r>
            <a:r>
              <a:rPr lang="en-US" dirty="0" err="1">
                <a:solidFill>
                  <a:schemeClr val="accent6"/>
                </a:solidFill>
              </a:rPr>
              <a:t>systemctl</a:t>
            </a:r>
            <a:r>
              <a:rPr lang="en-US" dirty="0">
                <a:solidFill>
                  <a:schemeClr val="accent6"/>
                </a:solidFill>
              </a:rPr>
              <a:t> set-default </a:t>
            </a:r>
            <a:r>
              <a:rPr lang="en-US" dirty="0" err="1">
                <a:solidFill>
                  <a:schemeClr val="accent6"/>
                </a:solidFill>
              </a:rPr>
              <a:t>graphical.target</a:t>
            </a:r>
            <a:endParaRPr lang="en-US" dirty="0">
              <a:solidFill>
                <a:schemeClr val="accent6"/>
              </a:solidFill>
            </a:endParaRPr>
          </a:p>
          <a:p>
            <a:endParaRPr lang="ru-UA" dirty="0">
              <a:solidFill>
                <a:schemeClr val="accent6"/>
              </a:solidFill>
            </a:endParaRPr>
          </a:p>
        </p:txBody>
      </p:sp>
    </p:spTree>
    <p:extLst>
      <p:ext uri="{BB962C8B-B14F-4D97-AF65-F5344CB8AC3E}">
        <p14:creationId xmlns:p14="http://schemas.microsoft.com/office/powerpoint/2010/main" val="1743605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E3B3F-497B-C1C1-8D07-E0602210A0F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D64DC1A-2776-0231-D2C7-9DECC487F3DC}"/>
              </a:ext>
            </a:extLst>
          </p:cNvPr>
          <p:cNvSpPr txBox="1"/>
          <p:nvPr/>
        </p:nvSpPr>
        <p:spPr>
          <a:xfrm>
            <a:off x="732098" y="834541"/>
            <a:ext cx="10229127" cy="480131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solidFill>
              </a:rPr>
              <a:t>Reboot your system for the changes to take effect:</a:t>
            </a:r>
            <a:endParaRPr lang="uk-UA" dirty="0">
              <a:solidFill>
                <a:schemeClr val="accent6"/>
              </a:solidFill>
            </a:endParaRPr>
          </a:p>
          <a:p>
            <a:r>
              <a:rPr lang="en-US" dirty="0" err="1">
                <a:solidFill>
                  <a:schemeClr val="accent6"/>
                </a:solidFill>
              </a:rPr>
              <a:t>sudo</a:t>
            </a:r>
            <a:r>
              <a:rPr lang="en-US" dirty="0">
                <a:solidFill>
                  <a:schemeClr val="accent6"/>
                </a:solidFill>
              </a:rPr>
              <a:t> reboot</a:t>
            </a:r>
          </a:p>
          <a:p>
            <a:r>
              <a:rPr lang="en-US" dirty="0">
                <a:solidFill>
                  <a:schemeClr val="accent6"/>
                </a:solidFill>
              </a:rPr>
              <a:t>After rebooting, CentOS should boot into the GNOME graphical desktop environment.</a:t>
            </a:r>
            <a:endParaRPr lang="uk-UA" dirty="0">
              <a:solidFill>
                <a:schemeClr val="accent6"/>
              </a:solidFill>
            </a:endParaRPr>
          </a:p>
          <a:p>
            <a:endParaRPr lang="uk-UA" dirty="0">
              <a:solidFill>
                <a:schemeClr val="accent6"/>
              </a:solidFill>
            </a:endParaRPr>
          </a:p>
          <a:p>
            <a:r>
              <a:rPr lang="uk-UA" dirty="0">
                <a:solidFill>
                  <a:schemeClr val="accent6"/>
                </a:solidFill>
              </a:rPr>
              <a:t>3. </a:t>
            </a:r>
            <a:r>
              <a:rPr lang="en-US" dirty="0">
                <a:solidFill>
                  <a:schemeClr val="accent6"/>
                </a:solidFill>
              </a:rPr>
              <a:t>To install an additional graphical desktop environment alongside GNOME on CentOS and compare their capabilities, you can follow these steps:</a:t>
            </a:r>
            <a:endParaRPr lang="uk-UA" dirty="0">
              <a:solidFill>
                <a:schemeClr val="accent6"/>
              </a:solidFill>
            </a:endParaRPr>
          </a:p>
          <a:p>
            <a:pPr marL="285750" indent="-285750">
              <a:buFont typeface="Arial" panose="020B0604020202020204" pitchFamily="34" charset="0"/>
              <a:buChar char="•"/>
            </a:pPr>
            <a:r>
              <a:rPr lang="en-US" dirty="0">
                <a:solidFill>
                  <a:schemeClr val="accent6"/>
                </a:solidFill>
              </a:rPr>
              <a:t>Install the Additional Desktop Environment:</a:t>
            </a:r>
          </a:p>
          <a:p>
            <a:r>
              <a:rPr lang="en-US" dirty="0">
                <a:solidFill>
                  <a:schemeClr val="accent6"/>
                </a:solidFill>
              </a:rPr>
              <a:t>You have several options for alternative desktop environments. One popular choice is KDE Plasma. To install KDE Plasma, run the following command in the terminal:</a:t>
            </a:r>
            <a:endParaRPr lang="uk-UA" dirty="0">
              <a:solidFill>
                <a:schemeClr val="accent6"/>
              </a:solidFill>
            </a:endParaRPr>
          </a:p>
          <a:p>
            <a:r>
              <a:rPr lang="en-US" dirty="0" err="1">
                <a:solidFill>
                  <a:schemeClr val="accent6"/>
                </a:solidFill>
              </a:rPr>
              <a:t>sudo</a:t>
            </a:r>
            <a:r>
              <a:rPr lang="en-US" dirty="0">
                <a:solidFill>
                  <a:schemeClr val="accent6"/>
                </a:solidFill>
              </a:rPr>
              <a:t> yum </a:t>
            </a:r>
            <a:r>
              <a:rPr lang="en-US" dirty="0" err="1">
                <a:solidFill>
                  <a:schemeClr val="accent6"/>
                </a:solidFill>
              </a:rPr>
              <a:t>groupinstall</a:t>
            </a:r>
            <a:r>
              <a:rPr lang="en-US" dirty="0">
                <a:solidFill>
                  <a:schemeClr val="accent6"/>
                </a:solidFill>
              </a:rPr>
              <a:t> "KDE Plasma Workspaces"</a:t>
            </a:r>
          </a:p>
          <a:p>
            <a:pPr marL="285750" indent="-285750">
              <a:buFont typeface="Arial" panose="020B0604020202020204" pitchFamily="34" charset="0"/>
              <a:buChar char="•"/>
            </a:pPr>
            <a:r>
              <a:rPr lang="en-US" dirty="0">
                <a:solidFill>
                  <a:schemeClr val="accent6"/>
                </a:solidFill>
              </a:rPr>
              <a:t>Switch to the KDE Plasma Desktop:</a:t>
            </a:r>
          </a:p>
          <a:p>
            <a:r>
              <a:rPr lang="en-US" dirty="0">
                <a:solidFill>
                  <a:schemeClr val="accent6"/>
                </a:solidFill>
              </a:rPr>
              <a:t>After the installation is complete, log out of the GNOME desktop environment. On the login screen, click on the gear icon or the session type option to select the KDE Plasma desktop environment.</a:t>
            </a:r>
            <a:endParaRPr lang="uk-UA" dirty="0">
              <a:solidFill>
                <a:schemeClr val="accent6"/>
              </a:solidFill>
            </a:endParaRPr>
          </a:p>
          <a:p>
            <a:pPr marL="285750" indent="-285750">
              <a:buFont typeface="Arial" panose="020B0604020202020204" pitchFamily="34" charset="0"/>
              <a:buChar char="•"/>
            </a:pPr>
            <a:r>
              <a:rPr lang="en-US" dirty="0">
                <a:solidFill>
                  <a:schemeClr val="accent6"/>
                </a:solidFill>
              </a:rPr>
              <a:t>Compare Features:</a:t>
            </a:r>
          </a:p>
          <a:p>
            <a:r>
              <a:rPr lang="en-US" dirty="0">
                <a:solidFill>
                  <a:schemeClr val="accent6"/>
                </a:solidFill>
              </a:rPr>
              <a:t>Once logged in, explore the KDE Plasma desktop environment and compare its features with GNOME. Pay attention to the layout, customization options, bundled applications, performance, and overall user experience.</a:t>
            </a:r>
          </a:p>
        </p:txBody>
      </p:sp>
    </p:spTree>
    <p:extLst>
      <p:ext uri="{BB962C8B-B14F-4D97-AF65-F5344CB8AC3E}">
        <p14:creationId xmlns:p14="http://schemas.microsoft.com/office/powerpoint/2010/main" val="200301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28814-32BA-A924-891B-BC9B28A073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9E451B-AB27-EF59-DBCF-BC2C6EE0E11D}"/>
              </a:ext>
            </a:extLst>
          </p:cNvPr>
          <p:cNvSpPr txBox="1"/>
          <p:nvPr/>
        </p:nvSpPr>
        <p:spPr>
          <a:xfrm>
            <a:off x="732098" y="834541"/>
            <a:ext cx="10229127"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solidFill>
              </a:rPr>
              <a:t>Optional: Uninstall the Additional Desktop Environment:</a:t>
            </a:r>
          </a:p>
          <a:p>
            <a:r>
              <a:rPr lang="en-US" dirty="0">
                <a:solidFill>
                  <a:schemeClr val="accent6"/>
                </a:solidFill>
              </a:rPr>
              <a:t>If you no longer need the additional desktop environment, you can uninstall it by running:</a:t>
            </a:r>
            <a:endParaRPr lang="uk-UA" dirty="0">
              <a:solidFill>
                <a:schemeClr val="accent6"/>
              </a:solidFill>
            </a:endParaRPr>
          </a:p>
          <a:p>
            <a:r>
              <a:rPr lang="en-US" dirty="0" err="1">
                <a:solidFill>
                  <a:schemeClr val="accent6"/>
                </a:solidFill>
              </a:rPr>
              <a:t>sudo</a:t>
            </a:r>
            <a:r>
              <a:rPr lang="en-US" dirty="0">
                <a:solidFill>
                  <a:schemeClr val="accent6"/>
                </a:solidFill>
              </a:rPr>
              <a:t> yum </a:t>
            </a:r>
            <a:r>
              <a:rPr lang="en-US" dirty="0" err="1">
                <a:solidFill>
                  <a:schemeClr val="accent6"/>
                </a:solidFill>
              </a:rPr>
              <a:t>groupremove</a:t>
            </a:r>
            <a:r>
              <a:rPr lang="en-US" dirty="0">
                <a:solidFill>
                  <a:schemeClr val="accent6"/>
                </a:solidFill>
              </a:rPr>
              <a:t> "KDE Plasma Workspaces"</a:t>
            </a:r>
          </a:p>
          <a:p>
            <a:r>
              <a:rPr lang="en-US" dirty="0">
                <a:solidFill>
                  <a:schemeClr val="accent6"/>
                </a:solidFill>
              </a:rPr>
              <a:t>Brief comparison between the GNOME and KDE Plasma desktop environments:</a:t>
            </a:r>
            <a:endParaRPr lang="uk-UA" dirty="0">
              <a:solidFill>
                <a:schemeClr val="accent6"/>
              </a:solidFill>
            </a:endParaRPr>
          </a:p>
          <a:p>
            <a:r>
              <a:rPr lang="en-US" b="1" dirty="0">
                <a:solidFill>
                  <a:schemeClr val="accent6"/>
                </a:solidFill>
              </a:rPr>
              <a:t>GNOME:</a:t>
            </a:r>
          </a:p>
          <a:p>
            <a:r>
              <a:rPr lang="en-US" dirty="0">
                <a:solidFill>
                  <a:schemeClr val="accent6"/>
                </a:solidFill>
              </a:rPr>
              <a:t>User Interface: GNOME has a clean and minimalist interface with a focus on simplicity and usability. It uses a single panel at the top for accessing applications, system settings, and notifications.</a:t>
            </a:r>
          </a:p>
          <a:p>
            <a:r>
              <a:rPr lang="en-US" dirty="0">
                <a:solidFill>
                  <a:schemeClr val="accent6"/>
                </a:solidFill>
              </a:rPr>
              <a:t>Default Applications: GNOME comes with a set of default applications, including Files (Nautilus) for file management, GNOME Terminal for the terminal emulator, and GNOME Software for software management.</a:t>
            </a:r>
          </a:p>
          <a:p>
            <a:r>
              <a:rPr lang="en-US" dirty="0">
                <a:solidFill>
                  <a:schemeClr val="accent6"/>
                </a:solidFill>
              </a:rPr>
              <a:t>Customization: GNOME offers limited customization options compared to KDE Plasma. Users can customize the desktop background, themes, and extensions through the GNOME Tweaks tool.</a:t>
            </a:r>
          </a:p>
          <a:p>
            <a:r>
              <a:rPr lang="en-US" dirty="0">
                <a:solidFill>
                  <a:schemeClr val="accent6"/>
                </a:solidFill>
              </a:rPr>
              <a:t>Performance: GNOME tends to be more resource-intensive compared to some other desktop environments, which may impact performance on older hardware.</a:t>
            </a:r>
          </a:p>
        </p:txBody>
      </p:sp>
    </p:spTree>
    <p:extLst>
      <p:ext uri="{BB962C8B-B14F-4D97-AF65-F5344CB8AC3E}">
        <p14:creationId xmlns:p14="http://schemas.microsoft.com/office/powerpoint/2010/main" val="166673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BDAF7-2D7B-A80B-53B1-216EE707902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D4ECA52-3E00-23BE-4BC4-82C5BA32C974}"/>
              </a:ext>
            </a:extLst>
          </p:cNvPr>
          <p:cNvSpPr txBox="1"/>
          <p:nvPr/>
        </p:nvSpPr>
        <p:spPr>
          <a:xfrm>
            <a:off x="732098" y="834541"/>
            <a:ext cx="10229127" cy="3693319"/>
          </a:xfrm>
          <a:prstGeom prst="rect">
            <a:avLst/>
          </a:prstGeom>
          <a:noFill/>
        </p:spPr>
        <p:txBody>
          <a:bodyPr wrap="square">
            <a:spAutoFit/>
          </a:bodyPr>
          <a:lstStyle/>
          <a:p>
            <a:r>
              <a:rPr lang="en-US" b="1" dirty="0">
                <a:solidFill>
                  <a:schemeClr val="accent6"/>
                </a:solidFill>
              </a:rPr>
              <a:t>KDE Plasma:</a:t>
            </a:r>
          </a:p>
          <a:p>
            <a:r>
              <a:rPr lang="en-US" dirty="0">
                <a:solidFill>
                  <a:schemeClr val="accent6"/>
                </a:solidFill>
              </a:rPr>
              <a:t>User Interface: KDE Plasma provides a more traditional desktop layout with a panel at the bottom containing an application launcher, task manager, system tray, and clock. It offers a highly customizable interface with various desktop widgets (</a:t>
            </a:r>
            <a:r>
              <a:rPr lang="en-US" dirty="0" err="1">
                <a:solidFill>
                  <a:schemeClr val="accent6"/>
                </a:solidFill>
              </a:rPr>
              <a:t>Plasmoids</a:t>
            </a:r>
            <a:r>
              <a:rPr lang="en-US" dirty="0">
                <a:solidFill>
                  <a:schemeClr val="accent6"/>
                </a:solidFill>
              </a:rPr>
              <a:t>).</a:t>
            </a:r>
          </a:p>
          <a:p>
            <a:r>
              <a:rPr lang="en-US" dirty="0">
                <a:solidFill>
                  <a:schemeClr val="accent6"/>
                </a:solidFill>
              </a:rPr>
              <a:t>Default Applications: KDE Plasma includes a wide range of default applications, such as Dolphin for file management, </a:t>
            </a:r>
            <a:r>
              <a:rPr lang="en-US" dirty="0" err="1">
                <a:solidFill>
                  <a:schemeClr val="accent6"/>
                </a:solidFill>
              </a:rPr>
              <a:t>Konsole</a:t>
            </a:r>
            <a:r>
              <a:rPr lang="en-US" dirty="0">
                <a:solidFill>
                  <a:schemeClr val="accent6"/>
                </a:solidFill>
              </a:rPr>
              <a:t> for the terminal emulator, and Discover for software management. It also offers a suite of KDE applications like KDE Connect and </a:t>
            </a:r>
            <a:r>
              <a:rPr lang="en-US" dirty="0" err="1">
                <a:solidFill>
                  <a:schemeClr val="accent6"/>
                </a:solidFill>
              </a:rPr>
              <a:t>Kontact</a:t>
            </a:r>
            <a:r>
              <a:rPr lang="en-US" dirty="0">
                <a:solidFill>
                  <a:schemeClr val="accent6"/>
                </a:solidFill>
              </a:rPr>
              <a:t>.</a:t>
            </a:r>
          </a:p>
          <a:p>
            <a:r>
              <a:rPr lang="en-US" dirty="0">
                <a:solidFill>
                  <a:schemeClr val="accent6"/>
                </a:solidFill>
              </a:rPr>
              <a:t>Customization: KDE Plasma is known for its extensive customization options. Users can personalize almost every aspect of the desktop environment, including themes, widgets, and keyboard shortcuts, through the System Settings application.</a:t>
            </a:r>
          </a:p>
          <a:p>
            <a:r>
              <a:rPr lang="en-US" dirty="0">
                <a:solidFill>
                  <a:schemeClr val="accent6"/>
                </a:solidFill>
              </a:rPr>
              <a:t>Performance: While KDE Plasma offers rich features and customization options, it tends to be more resource-efficient compared to GNOME, making it suitable for a wider range of hardware configurations.</a:t>
            </a:r>
          </a:p>
        </p:txBody>
      </p:sp>
    </p:spTree>
    <p:extLst>
      <p:ext uri="{BB962C8B-B14F-4D97-AF65-F5344CB8AC3E}">
        <p14:creationId xmlns:p14="http://schemas.microsoft.com/office/powerpoint/2010/main" val="1452524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BFC6EB-1AE6-3B3E-8860-8052C347D79C}"/>
              </a:ext>
            </a:extLst>
          </p:cNvPr>
          <p:cNvSpPr>
            <a:spLocks noGrp="1"/>
          </p:cNvSpPr>
          <p:nvPr>
            <p:ph type="title"/>
          </p:nvPr>
        </p:nvSpPr>
        <p:spPr>
          <a:xfrm>
            <a:off x="705872" y="801996"/>
            <a:ext cx="6766560" cy="768096"/>
          </a:xfrm>
        </p:spPr>
        <p:txBody>
          <a:bodyPr/>
          <a:lstStyle/>
          <a:p>
            <a:r>
              <a:rPr lang="en-US" dirty="0"/>
              <a:t>Conclusions:</a:t>
            </a:r>
            <a:endParaRPr lang="ru-UA" dirty="0"/>
          </a:p>
        </p:txBody>
      </p:sp>
      <p:sp>
        <p:nvSpPr>
          <p:cNvPr id="6" name="Объект 5">
            <a:extLst>
              <a:ext uri="{FF2B5EF4-FFF2-40B4-BE49-F238E27FC236}">
                <a16:creationId xmlns:a16="http://schemas.microsoft.com/office/drawing/2014/main" id="{0093243F-05FA-F9D6-37CB-92C00DEB22E8}"/>
              </a:ext>
            </a:extLst>
          </p:cNvPr>
          <p:cNvSpPr>
            <a:spLocks noGrp="1"/>
          </p:cNvSpPr>
          <p:nvPr>
            <p:ph idx="1"/>
          </p:nvPr>
        </p:nvSpPr>
        <p:spPr>
          <a:xfrm>
            <a:off x="705872" y="2628189"/>
            <a:ext cx="6152128" cy="3262697"/>
          </a:xfrm>
        </p:spPr>
        <p:txBody>
          <a:bodyPr/>
          <a:lstStyle/>
          <a:p>
            <a:r>
              <a:rPr lang="en-US" sz="2000" dirty="0"/>
              <a:t>During the execution of this Work Case, I have improved my skills in working with virtual machines, configuring them, and acquired more interesting information. I have applied my knowledge in practice.</a:t>
            </a:r>
            <a:endParaRPr lang="en-US" dirty="0"/>
          </a:p>
          <a:p>
            <a:endParaRPr lang="en-US" dirty="0"/>
          </a:p>
          <a:p>
            <a:endParaRPr lang="en-US" dirty="0"/>
          </a:p>
          <a:p>
            <a:endParaRPr lang="en-US" dirty="0"/>
          </a:p>
          <a:p>
            <a:endParaRPr lang="ru-UA" dirty="0"/>
          </a:p>
        </p:txBody>
      </p:sp>
      <p:pic>
        <p:nvPicPr>
          <p:cNvPr id="14" name="Рисунок 13">
            <a:extLst>
              <a:ext uri="{FF2B5EF4-FFF2-40B4-BE49-F238E27FC236}">
                <a16:creationId xmlns:a16="http://schemas.microsoft.com/office/drawing/2014/main" id="{9FB3FCF8-6E37-88BA-21EA-5280CD3C502C}"/>
              </a:ext>
            </a:extLst>
          </p:cNvPr>
          <p:cNvPicPr>
            <a:picLocks noChangeAspect="1"/>
          </p:cNvPicPr>
          <p:nvPr/>
        </p:nvPicPr>
        <p:blipFill rotWithShape="1">
          <a:blip r:embed="rId2"/>
          <a:srcRect l="18854" t="40000" r="18924" b="-1"/>
          <a:stretch/>
        </p:blipFill>
        <p:spPr>
          <a:xfrm>
            <a:off x="7750097" y="801996"/>
            <a:ext cx="3612995" cy="4645278"/>
          </a:xfrm>
          <a:prstGeom prst="rect">
            <a:avLst/>
          </a:prstGeom>
        </p:spPr>
      </p:pic>
      <p:sp>
        <p:nvSpPr>
          <p:cNvPr id="15" name="TextBox 14">
            <a:extLst>
              <a:ext uri="{FF2B5EF4-FFF2-40B4-BE49-F238E27FC236}">
                <a16:creationId xmlns:a16="http://schemas.microsoft.com/office/drawing/2014/main" id="{E5BA363F-9467-73F3-DBAB-E7A1FE7F6788}"/>
              </a:ext>
            </a:extLst>
          </p:cNvPr>
          <p:cNvSpPr txBox="1"/>
          <p:nvPr/>
        </p:nvSpPr>
        <p:spPr>
          <a:xfrm>
            <a:off x="8050412" y="5708524"/>
            <a:ext cx="3012363" cy="400110"/>
          </a:xfrm>
          <a:prstGeom prst="rect">
            <a:avLst/>
          </a:prstGeom>
          <a:noFill/>
        </p:spPr>
        <p:txBody>
          <a:bodyPr wrap="none" rtlCol="0">
            <a:spAutoFit/>
          </a:bodyPr>
          <a:lstStyle/>
          <a:p>
            <a:r>
              <a:rPr lang="en-US" sz="2000" dirty="0">
                <a:solidFill>
                  <a:srgbClr val="202C8F"/>
                </a:solidFill>
              </a:rPr>
              <a:t>Author – Kateryna Hranat</a:t>
            </a:r>
            <a:endParaRPr lang="ru-UA" sz="2000" dirty="0">
              <a:solidFill>
                <a:srgbClr val="202C8F"/>
              </a:solidFill>
            </a:endParaRPr>
          </a:p>
        </p:txBody>
      </p:sp>
    </p:spTree>
    <p:extLst>
      <p:ext uri="{BB962C8B-B14F-4D97-AF65-F5344CB8AC3E}">
        <p14:creationId xmlns:p14="http://schemas.microsoft.com/office/powerpoint/2010/main" val="262305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8BC1CB60-D98D-757F-A571-0A5ED852B7AA}"/>
              </a:ext>
            </a:extLst>
          </p:cNvPr>
          <p:cNvSpPr>
            <a:spLocks noGrp="1"/>
          </p:cNvSpPr>
          <p:nvPr>
            <p:ph type="ctrTitle"/>
          </p:nvPr>
        </p:nvSpPr>
        <p:spPr>
          <a:xfrm>
            <a:off x="3403092" y="2285331"/>
            <a:ext cx="5385816" cy="1225296"/>
          </a:xfrm>
        </p:spPr>
        <p:txBody>
          <a:bodyPr/>
          <a:lstStyle/>
          <a:p>
            <a:r>
              <a:rPr lang="en-US" dirty="0"/>
              <a:t>Thank you for attention!</a:t>
            </a:r>
            <a:endParaRPr lang="ru-UA" dirty="0"/>
          </a:p>
        </p:txBody>
      </p:sp>
    </p:spTree>
    <p:extLst>
      <p:ext uri="{BB962C8B-B14F-4D97-AF65-F5344CB8AC3E}">
        <p14:creationId xmlns:p14="http://schemas.microsoft.com/office/powerpoint/2010/main" val="242706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1166BC01-1741-FEE9-487B-18DACB4E3137}"/>
              </a:ext>
            </a:extLst>
          </p:cNvPr>
          <p:cNvSpPr>
            <a:spLocks noGrp="1"/>
          </p:cNvSpPr>
          <p:nvPr>
            <p:ph type="title"/>
          </p:nvPr>
        </p:nvSpPr>
        <p:spPr>
          <a:xfrm>
            <a:off x="3745025" y="1106646"/>
            <a:ext cx="6766560" cy="768096"/>
          </a:xfrm>
        </p:spPr>
        <p:txBody>
          <a:bodyPr/>
          <a:lstStyle/>
          <a:p>
            <a:pPr algn="ctr"/>
            <a:r>
              <a:rPr lang="en-US" dirty="0"/>
              <a:t>What is this</a:t>
            </a:r>
            <a:r>
              <a:rPr lang="uk-UA" dirty="0"/>
              <a:t>?</a:t>
            </a:r>
            <a:endParaRPr lang="ru-UA" dirty="0"/>
          </a:p>
        </p:txBody>
      </p:sp>
      <p:sp>
        <p:nvSpPr>
          <p:cNvPr id="5" name="Объект 4">
            <a:extLst>
              <a:ext uri="{FF2B5EF4-FFF2-40B4-BE49-F238E27FC236}">
                <a16:creationId xmlns:a16="http://schemas.microsoft.com/office/drawing/2014/main" id="{758B480B-D069-9ED0-B033-CCE957C1081F}"/>
              </a:ext>
            </a:extLst>
          </p:cNvPr>
          <p:cNvSpPr>
            <a:spLocks noGrp="1"/>
          </p:cNvSpPr>
          <p:nvPr>
            <p:ph idx="1"/>
          </p:nvPr>
        </p:nvSpPr>
        <p:spPr>
          <a:xfrm>
            <a:off x="4815543" y="2575981"/>
            <a:ext cx="5696042" cy="2700528"/>
          </a:xfrm>
        </p:spPr>
        <p:txBody>
          <a:bodyPr/>
          <a:lstStyle/>
          <a:p>
            <a:r>
              <a:rPr lang="en-US" sz="2800" b="1" u="sng" dirty="0"/>
              <a:t>VirtualBox</a:t>
            </a:r>
            <a:r>
              <a:rPr lang="en-US" sz="2800" b="1" dirty="0"/>
              <a:t> is a free and open-source virtualization program developed by Oracle. It allows you to create and manage virtual machines on various operating systems such as Windows, macOS, Linux, and others.</a:t>
            </a:r>
            <a:endParaRPr lang="ru-UA" sz="2800" dirty="0"/>
          </a:p>
        </p:txBody>
      </p:sp>
      <p:pic>
        <p:nvPicPr>
          <p:cNvPr id="1028" name="Picture 4" descr="VirtualBox - Wikipedia">
            <a:extLst>
              <a:ext uri="{FF2B5EF4-FFF2-40B4-BE49-F238E27FC236}">
                <a16:creationId xmlns:a16="http://schemas.microsoft.com/office/drawing/2014/main" id="{E33C30DA-6AE5-23AE-2F82-BE9796146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54" y="1595065"/>
            <a:ext cx="3245005" cy="324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1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1B0049FD-3EBF-1780-858C-393C5F9941CE}"/>
              </a:ext>
            </a:extLst>
          </p:cNvPr>
          <p:cNvSpPr>
            <a:spLocks noGrp="1"/>
          </p:cNvSpPr>
          <p:nvPr>
            <p:ph type="title"/>
          </p:nvPr>
        </p:nvSpPr>
        <p:spPr>
          <a:xfrm>
            <a:off x="621792" y="555543"/>
            <a:ext cx="6766560" cy="768096"/>
          </a:xfrm>
        </p:spPr>
        <p:txBody>
          <a:bodyPr/>
          <a:lstStyle/>
          <a:p>
            <a:r>
              <a:rPr lang="en-US" dirty="0"/>
              <a:t>Downloading</a:t>
            </a:r>
            <a:endParaRPr lang="ru-UA" dirty="0"/>
          </a:p>
        </p:txBody>
      </p:sp>
      <p:pic>
        <p:nvPicPr>
          <p:cNvPr id="6" name="Рисунок 5">
            <a:extLst>
              <a:ext uri="{FF2B5EF4-FFF2-40B4-BE49-F238E27FC236}">
                <a16:creationId xmlns:a16="http://schemas.microsoft.com/office/drawing/2014/main" id="{9CD50D2A-566F-A18F-D9AD-B7FE42FDEA1B}"/>
              </a:ext>
            </a:extLst>
          </p:cNvPr>
          <p:cNvPicPr>
            <a:picLocks noChangeAspect="1"/>
          </p:cNvPicPr>
          <p:nvPr/>
        </p:nvPicPr>
        <p:blipFill rotWithShape="1">
          <a:blip r:embed="rId2"/>
          <a:srcRect r="47392"/>
          <a:stretch/>
        </p:blipFill>
        <p:spPr>
          <a:xfrm>
            <a:off x="6096001" y="342024"/>
            <a:ext cx="5474208" cy="6116649"/>
          </a:xfrm>
          <a:prstGeom prst="rect">
            <a:avLst/>
          </a:prstGeom>
        </p:spPr>
      </p:pic>
      <p:sp>
        <p:nvSpPr>
          <p:cNvPr id="7" name="Овал 6">
            <a:extLst>
              <a:ext uri="{FF2B5EF4-FFF2-40B4-BE49-F238E27FC236}">
                <a16:creationId xmlns:a16="http://schemas.microsoft.com/office/drawing/2014/main" id="{B3B5C4CB-12F6-1B8A-C647-C8445460C650}"/>
              </a:ext>
            </a:extLst>
          </p:cNvPr>
          <p:cNvSpPr/>
          <p:nvPr/>
        </p:nvSpPr>
        <p:spPr>
          <a:xfrm>
            <a:off x="7784891" y="3616526"/>
            <a:ext cx="1879970" cy="330441"/>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ru-UA">
              <a:ln>
                <a:solidFill>
                  <a:srgbClr val="FF0000"/>
                </a:solidFill>
              </a:ln>
              <a:solidFill>
                <a:srgbClr val="FF0000"/>
              </a:solidFill>
            </a:endParaRPr>
          </a:p>
        </p:txBody>
      </p:sp>
      <p:sp>
        <p:nvSpPr>
          <p:cNvPr id="4" name="Объект 3">
            <a:extLst>
              <a:ext uri="{FF2B5EF4-FFF2-40B4-BE49-F238E27FC236}">
                <a16:creationId xmlns:a16="http://schemas.microsoft.com/office/drawing/2014/main" id="{3F9286A4-3596-2791-B59B-D6F375889B18}"/>
              </a:ext>
            </a:extLst>
          </p:cNvPr>
          <p:cNvSpPr>
            <a:spLocks noGrp="1"/>
          </p:cNvSpPr>
          <p:nvPr>
            <p:ph idx="1"/>
          </p:nvPr>
        </p:nvSpPr>
        <p:spPr>
          <a:xfrm>
            <a:off x="455464" y="1881135"/>
            <a:ext cx="6593518" cy="2285751"/>
          </a:xfrm>
        </p:spPr>
        <p:txBody>
          <a:bodyPr/>
          <a:lstStyle/>
          <a:p>
            <a:pPr marL="342900" indent="-342900">
              <a:buFont typeface="+mj-lt"/>
              <a:buAutoNum type="arabicPeriod"/>
            </a:pPr>
            <a:r>
              <a:rPr lang="en-US" sz="2400" dirty="0"/>
              <a:t>Go to this website: </a:t>
            </a:r>
            <a:r>
              <a:rPr lang="en-US" sz="2400" dirty="0">
                <a:hlinkClick r:id="rId3">
                  <a:extLst>
                    <a:ext uri="{A12FA001-AC4F-418D-AE19-62706E023703}">
                      <ahyp:hlinkClr xmlns:ahyp="http://schemas.microsoft.com/office/drawing/2018/hyperlinkcolor" val="tx"/>
                    </a:ext>
                  </a:extLst>
                </a:hlinkClick>
              </a:rPr>
              <a:t>https://www.virtualbox.org/wiki/Downloads.</a:t>
            </a:r>
            <a:endParaRPr lang="en-US" sz="2400" dirty="0"/>
          </a:p>
          <a:p>
            <a:pPr marL="342900" indent="-342900">
              <a:buFont typeface="+mj-lt"/>
              <a:buAutoNum type="arabicPeriod"/>
            </a:pPr>
            <a:r>
              <a:rPr lang="en-US" sz="2400" dirty="0"/>
              <a:t>Choose the version suitable for your operating system; in my case, for Windows.</a:t>
            </a:r>
          </a:p>
          <a:p>
            <a:pPr marL="342900" indent="-342900">
              <a:buFont typeface="+mj-lt"/>
              <a:buAutoNum type="arabicPeriod"/>
            </a:pPr>
            <a:r>
              <a:rPr lang="en-US" sz="2400" dirty="0"/>
              <a:t>Download it.</a:t>
            </a:r>
            <a:endParaRPr lang="ru-UA" sz="2400" dirty="0"/>
          </a:p>
        </p:txBody>
      </p:sp>
    </p:spTree>
    <p:extLst>
      <p:ext uri="{BB962C8B-B14F-4D97-AF65-F5344CB8AC3E}">
        <p14:creationId xmlns:p14="http://schemas.microsoft.com/office/powerpoint/2010/main" val="2194662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150BA-A318-E6CB-4DD4-F294A6689CF7}"/>
            </a:ext>
          </a:extLst>
        </p:cNvPr>
        <p:cNvGrpSpPr/>
        <p:nvPr/>
      </p:nvGrpSpPr>
      <p:grpSpPr>
        <a:xfrm>
          <a:off x="0" y="0"/>
          <a:ext cx="0" cy="0"/>
          <a:chOff x="0" y="0"/>
          <a:chExt cx="0" cy="0"/>
        </a:xfrm>
      </p:grpSpPr>
      <p:sp>
        <p:nvSpPr>
          <p:cNvPr id="3" name="Заголовок 2">
            <a:extLst>
              <a:ext uri="{FF2B5EF4-FFF2-40B4-BE49-F238E27FC236}">
                <a16:creationId xmlns:a16="http://schemas.microsoft.com/office/drawing/2014/main" id="{9A0CC5BE-AAC9-3E5A-926C-CB3DFF874529}"/>
              </a:ext>
            </a:extLst>
          </p:cNvPr>
          <p:cNvSpPr>
            <a:spLocks noGrp="1"/>
          </p:cNvSpPr>
          <p:nvPr>
            <p:ph type="title"/>
          </p:nvPr>
        </p:nvSpPr>
        <p:spPr>
          <a:xfrm>
            <a:off x="708313" y="636567"/>
            <a:ext cx="6766560" cy="768096"/>
          </a:xfrm>
        </p:spPr>
        <p:txBody>
          <a:bodyPr/>
          <a:lstStyle/>
          <a:p>
            <a:r>
              <a:rPr lang="en-US" dirty="0"/>
              <a:t>INSTALLING</a:t>
            </a:r>
            <a:endParaRPr lang="ru-UA" dirty="0"/>
          </a:p>
        </p:txBody>
      </p:sp>
      <p:sp>
        <p:nvSpPr>
          <p:cNvPr id="4" name="Объект 3">
            <a:extLst>
              <a:ext uri="{FF2B5EF4-FFF2-40B4-BE49-F238E27FC236}">
                <a16:creationId xmlns:a16="http://schemas.microsoft.com/office/drawing/2014/main" id="{C3925B91-394F-AA03-11CF-5783A50080D6}"/>
              </a:ext>
            </a:extLst>
          </p:cNvPr>
          <p:cNvSpPr>
            <a:spLocks noGrp="1"/>
          </p:cNvSpPr>
          <p:nvPr>
            <p:ph idx="1"/>
          </p:nvPr>
        </p:nvSpPr>
        <p:spPr>
          <a:xfrm>
            <a:off x="794834" y="2752809"/>
            <a:ext cx="3534098" cy="1252032"/>
          </a:xfrm>
        </p:spPr>
        <p:txBody>
          <a:bodyPr/>
          <a:lstStyle/>
          <a:p>
            <a:pPr marL="342900" indent="-342900">
              <a:buFont typeface="+mj-lt"/>
              <a:buAutoNum type="arabicPeriod"/>
            </a:pPr>
            <a:r>
              <a:rPr lang="en-US" sz="2400" dirty="0"/>
              <a:t>Open downloaded file</a:t>
            </a:r>
          </a:p>
          <a:p>
            <a:pPr marL="342900" indent="-342900">
              <a:buFont typeface="+mj-lt"/>
              <a:buAutoNum type="arabicPeriod"/>
            </a:pPr>
            <a:r>
              <a:rPr lang="en-US" sz="2400" dirty="0"/>
              <a:t>Follow the instructions</a:t>
            </a:r>
            <a:endParaRPr lang="ru-UA" sz="2400" dirty="0"/>
          </a:p>
        </p:txBody>
      </p:sp>
      <p:pic>
        <p:nvPicPr>
          <p:cNvPr id="2050" name="Picture 2" descr="How to install VirtualBox on Windows | Computer Science">
            <a:extLst>
              <a:ext uri="{FF2B5EF4-FFF2-40B4-BE49-F238E27FC236}">
                <a16:creationId xmlns:a16="http://schemas.microsoft.com/office/drawing/2014/main" id="{9B591CEF-E3E7-07A4-00F4-15D5244B1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834" y="1404663"/>
            <a:ext cx="5753800" cy="44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44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5CDE5C0F-DE73-926F-3A18-1D2E68E31C85}"/>
              </a:ext>
            </a:extLst>
          </p:cNvPr>
          <p:cNvSpPr>
            <a:spLocks noGrp="1"/>
          </p:cNvSpPr>
          <p:nvPr>
            <p:ph type="title"/>
          </p:nvPr>
        </p:nvSpPr>
        <p:spPr>
          <a:xfrm>
            <a:off x="3173262" y="615673"/>
            <a:ext cx="8540318" cy="1294149"/>
          </a:xfrm>
        </p:spPr>
        <p:txBody>
          <a:bodyPr>
            <a:normAutofit fontScale="90000"/>
          </a:bodyPr>
          <a:lstStyle/>
          <a:p>
            <a:r>
              <a:rPr lang="en-US" dirty="0"/>
              <a:t>Creating a new virtual machine</a:t>
            </a:r>
            <a:endParaRPr lang="ru-UA" dirty="0"/>
          </a:p>
        </p:txBody>
      </p:sp>
      <p:sp>
        <p:nvSpPr>
          <p:cNvPr id="20" name="TextBox 19">
            <a:extLst>
              <a:ext uri="{FF2B5EF4-FFF2-40B4-BE49-F238E27FC236}">
                <a16:creationId xmlns:a16="http://schemas.microsoft.com/office/drawing/2014/main" id="{0B85085A-4C23-8362-480B-7887569BD623}"/>
              </a:ext>
            </a:extLst>
          </p:cNvPr>
          <p:cNvSpPr txBox="1"/>
          <p:nvPr/>
        </p:nvSpPr>
        <p:spPr>
          <a:xfrm>
            <a:off x="1744280" y="2176908"/>
            <a:ext cx="8703439" cy="4093428"/>
          </a:xfrm>
          <a:prstGeom prst="rect">
            <a:avLst/>
          </a:prstGeom>
          <a:noFill/>
        </p:spPr>
        <p:txBody>
          <a:bodyPr wrap="square">
            <a:spAutoFit/>
          </a:bodyPr>
          <a:lstStyle/>
          <a:p>
            <a:r>
              <a:rPr lang="en-US" sz="2000" b="1" dirty="0">
                <a:solidFill>
                  <a:schemeClr val="accent6"/>
                </a:solidFill>
              </a:rPr>
              <a:t>Creating a new virtual machine: </a:t>
            </a:r>
            <a:r>
              <a:rPr lang="en-US" sz="2000" dirty="0">
                <a:solidFill>
                  <a:schemeClr val="accent6"/>
                </a:solidFill>
              </a:rPr>
              <a:t>Click the “Machine" button in the top-left corner of the VirtualBox window. This will start the new virtual machine creation wizard.</a:t>
            </a:r>
          </a:p>
          <a:p>
            <a:r>
              <a:rPr lang="en-US" sz="2000" dirty="0">
                <a:solidFill>
                  <a:schemeClr val="accent6"/>
                </a:solidFill>
              </a:rPr>
              <a:t>Configuring virtual machine parameters: You will be prompted to enter a name and choose the type of operating system you will be installing. Select the type and version of the OS you plan to install on the virtual machine.</a:t>
            </a:r>
          </a:p>
          <a:p>
            <a:r>
              <a:rPr lang="en-US" sz="2000" b="1" dirty="0">
                <a:solidFill>
                  <a:schemeClr val="accent6"/>
                </a:solidFill>
              </a:rPr>
              <a:t>Setting the amount of memory: </a:t>
            </a:r>
            <a:r>
              <a:rPr lang="en-US" sz="2000" dirty="0">
                <a:solidFill>
                  <a:schemeClr val="accent6"/>
                </a:solidFill>
              </a:rPr>
              <a:t>Choose the amount of memory (RAM) you want to allocate to the virtual machine. It's important to consider the available RAM on your computer to avoid exceeding the limit.</a:t>
            </a:r>
          </a:p>
          <a:p>
            <a:r>
              <a:rPr lang="en-US" sz="2000" b="1" dirty="0">
                <a:solidFill>
                  <a:schemeClr val="accent6"/>
                </a:solidFill>
              </a:rPr>
              <a:t>Creating a virtual hard disk: </a:t>
            </a:r>
            <a:r>
              <a:rPr lang="en-US" sz="2000" dirty="0">
                <a:solidFill>
                  <a:schemeClr val="accent6"/>
                </a:solidFill>
              </a:rPr>
              <a:t>Select the option "Create a virtual hard disk now" and click "Next". Choose the disk type (usually recommended to use VDI format) and select the storage type (usually recommended to use dynamically allocated). Specify the disk size and click "Create".</a:t>
            </a:r>
            <a:endParaRPr lang="ru-UA" sz="2000" dirty="0">
              <a:solidFill>
                <a:schemeClr val="accent6"/>
              </a:solidFill>
            </a:endParaRPr>
          </a:p>
        </p:txBody>
      </p:sp>
    </p:spTree>
    <p:extLst>
      <p:ext uri="{BB962C8B-B14F-4D97-AF65-F5344CB8AC3E}">
        <p14:creationId xmlns:p14="http://schemas.microsoft.com/office/powerpoint/2010/main" val="412811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FD66E-047C-5671-5B22-35211FC98B7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4279551-FA01-DBC3-8077-B646BF7CBD70}"/>
              </a:ext>
            </a:extLst>
          </p:cNvPr>
          <p:cNvSpPr txBox="1"/>
          <p:nvPr/>
        </p:nvSpPr>
        <p:spPr>
          <a:xfrm>
            <a:off x="2234934" y="1690062"/>
            <a:ext cx="8703439" cy="3477875"/>
          </a:xfrm>
          <a:prstGeom prst="rect">
            <a:avLst/>
          </a:prstGeom>
          <a:noFill/>
        </p:spPr>
        <p:txBody>
          <a:bodyPr wrap="square">
            <a:spAutoFit/>
          </a:bodyPr>
          <a:lstStyle/>
          <a:p>
            <a:r>
              <a:rPr lang="en-US" sz="2000" b="1" dirty="0">
                <a:solidFill>
                  <a:schemeClr val="accent6"/>
                </a:solidFill>
              </a:rPr>
              <a:t>Configuring virtual hard disk parameters: </a:t>
            </a:r>
            <a:r>
              <a:rPr lang="en-US" sz="2000" dirty="0">
                <a:solidFill>
                  <a:schemeClr val="accent6"/>
                </a:solidFill>
              </a:rPr>
              <a:t>Select the size and location to save the virtual hard disk. Click "Create".</a:t>
            </a:r>
          </a:p>
          <a:p>
            <a:r>
              <a:rPr lang="en-US" sz="2000" b="1" dirty="0">
                <a:solidFill>
                  <a:schemeClr val="accent6"/>
                </a:solidFill>
              </a:rPr>
              <a:t>Completing the new virtual machine creation wizard: </a:t>
            </a:r>
            <a:r>
              <a:rPr lang="en-US" sz="2000" dirty="0">
                <a:solidFill>
                  <a:schemeClr val="accent6"/>
                </a:solidFill>
              </a:rPr>
              <a:t>Once the wizard is complete, you will see the new virtual machine in the list of virtual machines in the main VirtualBox window.</a:t>
            </a:r>
          </a:p>
          <a:p>
            <a:r>
              <a:rPr lang="en-US" sz="2000" b="1" dirty="0">
                <a:solidFill>
                  <a:schemeClr val="accent6"/>
                </a:solidFill>
              </a:rPr>
              <a:t>Configuring additional parameters (optional): </a:t>
            </a:r>
            <a:r>
              <a:rPr lang="en-US" sz="2000" dirty="0">
                <a:solidFill>
                  <a:schemeClr val="accent6"/>
                </a:solidFill>
              </a:rPr>
              <a:t>You can configure additional virtual machine parameters such as network settings, sound, USB, etc., by right-clicking on the virtual machine and selecting "Settings".</a:t>
            </a:r>
          </a:p>
          <a:p>
            <a:r>
              <a:rPr lang="en-US" sz="2000" b="1" dirty="0">
                <a:solidFill>
                  <a:schemeClr val="accent6"/>
                </a:solidFill>
              </a:rPr>
              <a:t>Installing the operating system: </a:t>
            </a:r>
            <a:r>
              <a:rPr lang="en-US" sz="2000" dirty="0">
                <a:solidFill>
                  <a:schemeClr val="accent6"/>
                </a:solidFill>
              </a:rPr>
              <a:t>After creating the virtual machine, you can install the operating system by starting the virtual machine and booting the OS image through the virtual optical drive or another installation method.</a:t>
            </a:r>
            <a:endParaRPr lang="ru-UA" sz="2000" dirty="0">
              <a:solidFill>
                <a:schemeClr val="accent6"/>
              </a:solidFill>
            </a:endParaRPr>
          </a:p>
        </p:txBody>
      </p:sp>
    </p:spTree>
    <p:extLst>
      <p:ext uri="{BB962C8B-B14F-4D97-AF65-F5344CB8AC3E}">
        <p14:creationId xmlns:p14="http://schemas.microsoft.com/office/powerpoint/2010/main" val="1231957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Readme png | PNGEgg">
            <a:extLst>
              <a:ext uri="{FF2B5EF4-FFF2-40B4-BE49-F238E27FC236}">
                <a16:creationId xmlns:a16="http://schemas.microsoft.com/office/drawing/2014/main" id="{09269E8F-9176-EAEC-BCCC-CEBD2CBD6A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UA"/>
          </a:p>
        </p:txBody>
      </p:sp>
      <p:pic>
        <p:nvPicPr>
          <p:cNvPr id="11" name="Рисунок 10">
            <a:extLst>
              <a:ext uri="{FF2B5EF4-FFF2-40B4-BE49-F238E27FC236}">
                <a16:creationId xmlns:a16="http://schemas.microsoft.com/office/drawing/2014/main" id="{12DD2C0A-88D3-751F-CC0D-225885CE5676}"/>
              </a:ext>
            </a:extLst>
          </p:cNvPr>
          <p:cNvPicPr>
            <a:picLocks noChangeAspect="1"/>
          </p:cNvPicPr>
          <p:nvPr/>
        </p:nvPicPr>
        <p:blipFill>
          <a:blip r:embed="rId2"/>
          <a:stretch>
            <a:fillRect/>
          </a:stretch>
        </p:blipFill>
        <p:spPr>
          <a:xfrm>
            <a:off x="515538" y="173124"/>
            <a:ext cx="6820884" cy="4386876"/>
          </a:xfrm>
          <a:prstGeom prst="rect">
            <a:avLst/>
          </a:prstGeom>
        </p:spPr>
      </p:pic>
      <p:pic>
        <p:nvPicPr>
          <p:cNvPr id="13" name="Рисунок 12">
            <a:extLst>
              <a:ext uri="{FF2B5EF4-FFF2-40B4-BE49-F238E27FC236}">
                <a16:creationId xmlns:a16="http://schemas.microsoft.com/office/drawing/2014/main" id="{2B57B60F-C465-0FFB-5437-3D2787542F49}"/>
              </a:ext>
            </a:extLst>
          </p:cNvPr>
          <p:cNvPicPr>
            <a:picLocks noChangeAspect="1"/>
          </p:cNvPicPr>
          <p:nvPr/>
        </p:nvPicPr>
        <p:blipFill>
          <a:blip r:embed="rId3"/>
          <a:stretch>
            <a:fillRect/>
          </a:stretch>
        </p:blipFill>
        <p:spPr>
          <a:xfrm>
            <a:off x="844952" y="5178075"/>
            <a:ext cx="3457234" cy="1050878"/>
          </a:xfrm>
          <a:prstGeom prst="rect">
            <a:avLst/>
          </a:prstGeom>
        </p:spPr>
      </p:pic>
      <p:pic>
        <p:nvPicPr>
          <p:cNvPr id="15" name="Рисунок 14">
            <a:extLst>
              <a:ext uri="{FF2B5EF4-FFF2-40B4-BE49-F238E27FC236}">
                <a16:creationId xmlns:a16="http://schemas.microsoft.com/office/drawing/2014/main" id="{E80C30DF-CFEC-1BF6-675F-5889B3D72317}"/>
              </a:ext>
            </a:extLst>
          </p:cNvPr>
          <p:cNvPicPr>
            <a:picLocks noChangeAspect="1"/>
          </p:cNvPicPr>
          <p:nvPr/>
        </p:nvPicPr>
        <p:blipFill>
          <a:blip r:embed="rId4"/>
          <a:stretch>
            <a:fillRect/>
          </a:stretch>
        </p:blipFill>
        <p:spPr>
          <a:xfrm>
            <a:off x="4535613" y="2454877"/>
            <a:ext cx="7023638" cy="4210247"/>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Рукописный ввод 15">
                <a:extLst>
                  <a:ext uri="{FF2B5EF4-FFF2-40B4-BE49-F238E27FC236}">
                    <a16:creationId xmlns:a16="http://schemas.microsoft.com/office/drawing/2014/main" id="{210DE48D-0B66-FF1D-94CA-92D06DF2241C}"/>
                  </a:ext>
                </a:extLst>
              </p14:cNvPr>
              <p14:cNvContentPartPr/>
              <p14:nvPr/>
            </p14:nvContentPartPr>
            <p14:xfrm>
              <a:off x="-567761" y="4837885"/>
              <a:ext cx="360" cy="360"/>
            </p14:xfrm>
          </p:contentPart>
        </mc:Choice>
        <mc:Fallback xmlns="">
          <p:pic>
            <p:nvPicPr>
              <p:cNvPr id="16" name="Рукописный ввод 15">
                <a:extLst>
                  <a:ext uri="{FF2B5EF4-FFF2-40B4-BE49-F238E27FC236}">
                    <a16:creationId xmlns:a16="http://schemas.microsoft.com/office/drawing/2014/main" id="{210DE48D-0B66-FF1D-94CA-92D06DF2241C}"/>
                  </a:ext>
                </a:extLst>
              </p:cNvPr>
              <p:cNvPicPr/>
              <p:nvPr/>
            </p:nvPicPr>
            <p:blipFill>
              <a:blip r:embed="rId6"/>
              <a:stretch>
                <a:fillRect/>
              </a:stretch>
            </p:blipFill>
            <p:spPr>
              <a:xfrm>
                <a:off x="-573881" y="483176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Рукописный ввод 16">
                <a:extLst>
                  <a:ext uri="{FF2B5EF4-FFF2-40B4-BE49-F238E27FC236}">
                    <a16:creationId xmlns:a16="http://schemas.microsoft.com/office/drawing/2014/main" id="{93B409D3-4009-B5EB-2A39-5E264C3E3C29}"/>
                  </a:ext>
                </a:extLst>
              </p14:cNvPr>
              <p14:cNvContentPartPr/>
              <p14:nvPr/>
            </p14:nvContentPartPr>
            <p14:xfrm>
              <a:off x="863130" y="403405"/>
              <a:ext cx="610560" cy="340200"/>
            </p14:xfrm>
          </p:contentPart>
        </mc:Choice>
        <mc:Fallback xmlns="">
          <p:pic>
            <p:nvPicPr>
              <p:cNvPr id="17" name="Рукописный ввод 16">
                <a:extLst>
                  <a:ext uri="{FF2B5EF4-FFF2-40B4-BE49-F238E27FC236}">
                    <a16:creationId xmlns:a16="http://schemas.microsoft.com/office/drawing/2014/main" id="{93B409D3-4009-B5EB-2A39-5E264C3E3C29}"/>
                  </a:ext>
                </a:extLst>
              </p:cNvPr>
              <p:cNvPicPr/>
              <p:nvPr/>
            </p:nvPicPr>
            <p:blipFill>
              <a:blip r:embed="rId8"/>
              <a:stretch>
                <a:fillRect/>
              </a:stretch>
            </p:blipFill>
            <p:spPr>
              <a:xfrm>
                <a:off x="857010" y="397285"/>
                <a:ext cx="6228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Рукописный ввод 17">
                <a:extLst>
                  <a:ext uri="{FF2B5EF4-FFF2-40B4-BE49-F238E27FC236}">
                    <a16:creationId xmlns:a16="http://schemas.microsoft.com/office/drawing/2014/main" id="{F26ECA04-3A6F-4E6B-2AD6-E10BE377E0AD}"/>
                  </a:ext>
                </a:extLst>
              </p14:cNvPr>
              <p14:cNvContentPartPr/>
              <p14:nvPr/>
            </p14:nvContentPartPr>
            <p14:xfrm>
              <a:off x="972930" y="5497045"/>
              <a:ext cx="1341720" cy="441720"/>
            </p14:xfrm>
          </p:contentPart>
        </mc:Choice>
        <mc:Fallback xmlns="">
          <p:pic>
            <p:nvPicPr>
              <p:cNvPr id="18" name="Рукописный ввод 17">
                <a:extLst>
                  <a:ext uri="{FF2B5EF4-FFF2-40B4-BE49-F238E27FC236}">
                    <a16:creationId xmlns:a16="http://schemas.microsoft.com/office/drawing/2014/main" id="{F26ECA04-3A6F-4E6B-2AD6-E10BE377E0AD}"/>
                  </a:ext>
                </a:extLst>
              </p:cNvPr>
              <p:cNvPicPr/>
              <p:nvPr/>
            </p:nvPicPr>
            <p:blipFill>
              <a:blip r:embed="rId10"/>
              <a:stretch>
                <a:fillRect/>
              </a:stretch>
            </p:blipFill>
            <p:spPr>
              <a:xfrm>
                <a:off x="966810" y="5490925"/>
                <a:ext cx="13539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Рукописный ввод 18">
                <a:extLst>
                  <a:ext uri="{FF2B5EF4-FFF2-40B4-BE49-F238E27FC236}">
                    <a16:creationId xmlns:a16="http://schemas.microsoft.com/office/drawing/2014/main" id="{90492932-2B15-7EB9-2240-86EFE41D9FE6}"/>
                  </a:ext>
                </a:extLst>
              </p14:cNvPr>
              <p14:cNvContentPartPr/>
              <p14:nvPr/>
            </p14:nvContentPartPr>
            <p14:xfrm>
              <a:off x="9718410" y="5902405"/>
              <a:ext cx="943200" cy="556200"/>
            </p14:xfrm>
          </p:contentPart>
        </mc:Choice>
        <mc:Fallback xmlns="">
          <p:pic>
            <p:nvPicPr>
              <p:cNvPr id="19" name="Рукописный ввод 18">
                <a:extLst>
                  <a:ext uri="{FF2B5EF4-FFF2-40B4-BE49-F238E27FC236}">
                    <a16:creationId xmlns:a16="http://schemas.microsoft.com/office/drawing/2014/main" id="{90492932-2B15-7EB9-2240-86EFE41D9FE6}"/>
                  </a:ext>
                </a:extLst>
              </p:cNvPr>
              <p:cNvPicPr/>
              <p:nvPr/>
            </p:nvPicPr>
            <p:blipFill>
              <a:blip r:embed="rId12"/>
              <a:stretch>
                <a:fillRect/>
              </a:stretch>
            </p:blipFill>
            <p:spPr>
              <a:xfrm>
                <a:off x="9712290" y="5896285"/>
                <a:ext cx="955440" cy="568440"/>
              </a:xfrm>
              <a:prstGeom prst="rect">
                <a:avLst/>
              </a:prstGeom>
            </p:spPr>
          </p:pic>
        </mc:Fallback>
      </mc:AlternateContent>
    </p:spTree>
    <p:extLst>
      <p:ext uri="{BB962C8B-B14F-4D97-AF65-F5344CB8AC3E}">
        <p14:creationId xmlns:p14="http://schemas.microsoft.com/office/powerpoint/2010/main" val="305674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60AE87-9F94-EFDF-8FBA-EF1752AA1A6E}"/>
              </a:ext>
            </a:extLst>
          </p:cNvPr>
          <p:cNvSpPr>
            <a:spLocks noGrp="1"/>
          </p:cNvSpPr>
          <p:nvPr>
            <p:ph type="title"/>
          </p:nvPr>
        </p:nvSpPr>
        <p:spPr>
          <a:xfrm>
            <a:off x="903918" y="669742"/>
            <a:ext cx="10671048" cy="768096"/>
          </a:xfrm>
        </p:spPr>
        <p:txBody>
          <a:bodyPr/>
          <a:lstStyle/>
          <a:p>
            <a:r>
              <a:rPr lang="en-US" dirty="0"/>
              <a:t>Adding hardware:</a:t>
            </a:r>
            <a:endParaRPr lang="ru-UA" dirty="0"/>
          </a:p>
        </p:txBody>
      </p:sp>
      <p:sp>
        <p:nvSpPr>
          <p:cNvPr id="3" name="Объект 2">
            <a:extLst>
              <a:ext uri="{FF2B5EF4-FFF2-40B4-BE49-F238E27FC236}">
                <a16:creationId xmlns:a16="http://schemas.microsoft.com/office/drawing/2014/main" id="{627D9FAE-7202-D8DE-3275-E501D0E283A8}"/>
              </a:ext>
            </a:extLst>
          </p:cNvPr>
          <p:cNvSpPr>
            <a:spLocks noGrp="1"/>
          </p:cNvSpPr>
          <p:nvPr>
            <p:ph sz="half" idx="1"/>
          </p:nvPr>
        </p:nvSpPr>
        <p:spPr>
          <a:xfrm>
            <a:off x="1415870" y="1736691"/>
            <a:ext cx="10036432" cy="1569645"/>
          </a:xfrm>
        </p:spPr>
        <p:txBody>
          <a:bodyPr/>
          <a:lstStyle/>
          <a:p>
            <a:pPr marL="342900" indent="-342900">
              <a:buFont typeface="+mj-lt"/>
              <a:buAutoNum type="arabicPeriod"/>
            </a:pPr>
            <a:r>
              <a:rPr lang="en-US" dirty="0"/>
              <a:t>Launch VirtualBox and open the virtual machine to which you want to add hardware.</a:t>
            </a:r>
          </a:p>
          <a:p>
            <a:pPr marL="342900" indent="-342900">
              <a:buFont typeface="+mj-lt"/>
              <a:buAutoNum type="arabicPeriod"/>
            </a:pPr>
            <a:r>
              <a:rPr lang="en-US" dirty="0"/>
              <a:t>From the main menu, select "Machine" and then choose "Settings".</a:t>
            </a:r>
          </a:p>
          <a:p>
            <a:pPr marL="342900" indent="-342900">
              <a:buFont typeface="+mj-lt"/>
              <a:buAutoNum type="arabicPeriod"/>
            </a:pPr>
            <a:r>
              <a:rPr lang="en-US" dirty="0"/>
              <a:t>In the settings window, select "Processor" or "System".</a:t>
            </a:r>
          </a:p>
          <a:p>
            <a:pPr marL="342900" indent="-342900">
              <a:buFont typeface="+mj-lt"/>
              <a:buAutoNum type="arabicPeriod"/>
            </a:pPr>
            <a:r>
              <a:rPr lang="en-US" dirty="0"/>
              <a:t>Here, you can change the number of CPU cores, amount of RAM, and other hardware parameters.</a:t>
            </a:r>
            <a:endParaRPr lang="ru-UA" dirty="0"/>
          </a:p>
        </p:txBody>
      </p:sp>
      <p:pic>
        <p:nvPicPr>
          <p:cNvPr id="7" name="Рисунок 6">
            <a:extLst>
              <a:ext uri="{FF2B5EF4-FFF2-40B4-BE49-F238E27FC236}">
                <a16:creationId xmlns:a16="http://schemas.microsoft.com/office/drawing/2014/main" id="{A385B28D-9237-19E5-9653-AC2F6FCFF155}"/>
              </a:ext>
            </a:extLst>
          </p:cNvPr>
          <p:cNvPicPr>
            <a:picLocks noChangeAspect="1"/>
          </p:cNvPicPr>
          <p:nvPr/>
        </p:nvPicPr>
        <p:blipFill>
          <a:blip r:embed="rId2"/>
          <a:stretch>
            <a:fillRect/>
          </a:stretch>
        </p:blipFill>
        <p:spPr>
          <a:xfrm>
            <a:off x="739698" y="3188902"/>
            <a:ext cx="6544642" cy="3395548"/>
          </a:xfrm>
          <a:prstGeom prst="rect">
            <a:avLst/>
          </a:prstGeom>
        </p:spPr>
      </p:pic>
      <p:pic>
        <p:nvPicPr>
          <p:cNvPr id="9" name="Рисунок 8">
            <a:extLst>
              <a:ext uri="{FF2B5EF4-FFF2-40B4-BE49-F238E27FC236}">
                <a16:creationId xmlns:a16="http://schemas.microsoft.com/office/drawing/2014/main" id="{8130655E-F3E2-3D76-F2B2-DC11A8D39868}"/>
              </a:ext>
            </a:extLst>
          </p:cNvPr>
          <p:cNvPicPr>
            <a:picLocks noChangeAspect="1"/>
          </p:cNvPicPr>
          <p:nvPr/>
        </p:nvPicPr>
        <p:blipFill>
          <a:blip r:embed="rId3"/>
          <a:stretch>
            <a:fillRect/>
          </a:stretch>
        </p:blipFill>
        <p:spPr>
          <a:xfrm>
            <a:off x="5609733" y="3188902"/>
            <a:ext cx="5508033" cy="3474298"/>
          </a:xfrm>
          <a:prstGeom prst="rect">
            <a:avLst/>
          </a:prstGeom>
        </p:spPr>
      </p:pic>
    </p:spTree>
    <p:extLst>
      <p:ext uri="{BB962C8B-B14F-4D97-AF65-F5344CB8AC3E}">
        <p14:creationId xmlns:p14="http://schemas.microsoft.com/office/powerpoint/2010/main" val="228840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E240F-E3B3-0545-BD50-264DBFA792E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A9E4CC-21A2-0778-EBAD-7D18B9C174A0}"/>
              </a:ext>
            </a:extLst>
          </p:cNvPr>
          <p:cNvSpPr>
            <a:spLocks noGrp="1"/>
          </p:cNvSpPr>
          <p:nvPr>
            <p:ph type="title"/>
          </p:nvPr>
        </p:nvSpPr>
        <p:spPr>
          <a:xfrm>
            <a:off x="219307" y="737318"/>
            <a:ext cx="11753385" cy="768096"/>
          </a:xfrm>
        </p:spPr>
        <p:txBody>
          <a:bodyPr/>
          <a:lstStyle/>
          <a:p>
            <a:r>
              <a:rPr lang="en-US" dirty="0"/>
              <a:t>Configuring network</a:t>
            </a:r>
            <a:endParaRPr lang="ru-UA" dirty="0"/>
          </a:p>
        </p:txBody>
      </p:sp>
      <p:sp>
        <p:nvSpPr>
          <p:cNvPr id="3" name="Объект 2">
            <a:extLst>
              <a:ext uri="{FF2B5EF4-FFF2-40B4-BE49-F238E27FC236}">
                <a16:creationId xmlns:a16="http://schemas.microsoft.com/office/drawing/2014/main" id="{64C293C2-7741-C3D9-B935-CFBB78EF5BC4}"/>
              </a:ext>
            </a:extLst>
          </p:cNvPr>
          <p:cNvSpPr>
            <a:spLocks noGrp="1"/>
          </p:cNvSpPr>
          <p:nvPr>
            <p:ph sz="half" idx="1"/>
          </p:nvPr>
        </p:nvSpPr>
        <p:spPr>
          <a:xfrm>
            <a:off x="1248601" y="1505414"/>
            <a:ext cx="10036432" cy="1569645"/>
          </a:xfrm>
        </p:spPr>
        <p:txBody>
          <a:bodyPr/>
          <a:lstStyle/>
          <a:p>
            <a:pPr marL="342900" indent="-342900">
              <a:buFont typeface="+mj-lt"/>
              <a:buAutoNum type="arabicPeriod"/>
            </a:pPr>
            <a:r>
              <a:rPr lang="en-US" dirty="0"/>
              <a:t>In the settings window, select "Network".</a:t>
            </a:r>
          </a:p>
          <a:p>
            <a:pPr marL="342900" indent="-342900">
              <a:buFont typeface="+mj-lt"/>
              <a:buAutoNum type="arabicPeriod"/>
            </a:pPr>
            <a:r>
              <a:rPr lang="en-US" dirty="0"/>
              <a:t>Choose the type of network you want to configure (e.g., NAT, bridged, or internal network).</a:t>
            </a:r>
          </a:p>
          <a:p>
            <a:pPr marL="342900" indent="-342900">
              <a:buFont typeface="+mj-lt"/>
              <a:buAutoNum type="arabicPeriod"/>
            </a:pPr>
            <a:r>
              <a:rPr lang="en-US" dirty="0"/>
              <a:t>To connect the virtual machine to a Wi-Fi access point, select the "Bridged" network type and choose your Wi-Fi card as the network adapter.</a:t>
            </a:r>
            <a:endParaRPr lang="ru-UA" dirty="0"/>
          </a:p>
        </p:txBody>
      </p:sp>
      <p:pic>
        <p:nvPicPr>
          <p:cNvPr id="5" name="Рисунок 4">
            <a:extLst>
              <a:ext uri="{FF2B5EF4-FFF2-40B4-BE49-F238E27FC236}">
                <a16:creationId xmlns:a16="http://schemas.microsoft.com/office/drawing/2014/main" id="{F1ECB1CD-E2D9-0FD3-9DBC-FAE4AE3C6EB6}"/>
              </a:ext>
            </a:extLst>
          </p:cNvPr>
          <p:cNvPicPr>
            <a:picLocks noChangeAspect="1"/>
          </p:cNvPicPr>
          <p:nvPr/>
        </p:nvPicPr>
        <p:blipFill>
          <a:blip r:embed="rId2"/>
          <a:stretch>
            <a:fillRect/>
          </a:stretch>
        </p:blipFill>
        <p:spPr>
          <a:xfrm>
            <a:off x="3012080" y="2851956"/>
            <a:ext cx="6167838" cy="3771870"/>
          </a:xfrm>
          <a:prstGeom prst="rect">
            <a:avLst/>
          </a:prstGeom>
        </p:spPr>
      </p:pic>
    </p:spTree>
    <p:extLst>
      <p:ext uri="{BB962C8B-B14F-4D97-AF65-F5344CB8AC3E}">
        <p14:creationId xmlns:p14="http://schemas.microsoft.com/office/powerpoint/2010/main" val="744327632"/>
      </p:ext>
    </p:extLst>
  </p:cSld>
  <p:clrMapOvr>
    <a:masterClrMapping/>
  </p:clrMapOvr>
</p:sld>
</file>

<file path=ppt/theme/theme1.xml><?xml version="1.0" encoding="utf-8"?>
<a:theme xmlns:a="http://schemas.openxmlformats.org/drawingml/2006/main" name="Тема Offic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{5024EFEB-9F91-468D-9C2B-B5EA8C26BBD8}tf78438558_win32</Template>
  <TotalTime>223</TotalTime>
  <Words>1533</Words>
  <Application>Microsoft Office PowerPoint</Application>
  <PresentationFormat>Широкоэкранный</PresentationFormat>
  <Paragraphs>91</Paragraphs>
  <Slides>18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Arial</vt:lpstr>
      <vt:lpstr>Arial Black</vt:lpstr>
      <vt:lpstr>Sabon Next LT</vt:lpstr>
      <vt:lpstr>Тема Office</vt:lpstr>
      <vt:lpstr> Virtual Box</vt:lpstr>
      <vt:lpstr>What is this?</vt:lpstr>
      <vt:lpstr>Downloading</vt:lpstr>
      <vt:lpstr>INSTALLING</vt:lpstr>
      <vt:lpstr>Creating a new virtual machine</vt:lpstr>
      <vt:lpstr>Презентация PowerPoint</vt:lpstr>
      <vt:lpstr>Презентация PowerPoint</vt:lpstr>
      <vt:lpstr>Adding hardware:</vt:lpstr>
      <vt:lpstr>Configuring network</vt:lpstr>
      <vt:lpstr>Working with external drives (USB flash drives):</vt:lpstr>
      <vt:lpstr>Creating virtual machine linux</vt:lpstr>
      <vt:lpstr> creating a second virtual  machine</vt:lpstr>
      <vt:lpstr>Презентация PowerPoint</vt:lpstr>
      <vt:lpstr>Презентация PowerPoint</vt:lpstr>
      <vt:lpstr>Презентация PowerPoint</vt:lpstr>
      <vt:lpstr>Презентация PowerPoint</vt:lpstr>
      <vt:lpstr>Conclusions: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All about git</dc:title>
  <dc:subject/>
  <dc:creator>Катерина Гранат</dc:creator>
  <cp:lastModifiedBy>Катерина Гранат</cp:lastModifiedBy>
  <cp:revision>1</cp:revision>
  <dcterms:created xsi:type="dcterms:W3CDTF">2024-02-06T20:15:33Z</dcterms:created>
  <dcterms:modified xsi:type="dcterms:W3CDTF">2024-02-21T19:59:01Z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